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396" r:id="rId2"/>
    <p:sldId id="399" r:id="rId3"/>
    <p:sldId id="401" r:id="rId4"/>
    <p:sldId id="405" r:id="rId5"/>
    <p:sldId id="407" r:id="rId6"/>
    <p:sldId id="408" r:id="rId7"/>
    <p:sldId id="409" r:id="rId8"/>
    <p:sldId id="411" r:id="rId9"/>
  </p:sldIdLst>
  <p:sldSz cx="9144000" cy="6858000" type="screen4x3"/>
  <p:notesSz cx="7315200" cy="96012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9105" autoAdjust="0"/>
    <p:restoredTop sz="78961" autoAdjust="0"/>
  </p:normalViewPr>
  <p:slideViewPr>
    <p:cSldViewPr>
      <p:cViewPr varScale="1">
        <p:scale>
          <a:sx n="89" d="100"/>
          <a:sy n="89" d="100"/>
        </p:scale>
        <p:origin x="-1884" y="-96"/>
      </p:cViewPr>
      <p:guideLst>
        <p:guide orient="horz" pos="2160"/>
        <p:guide pos="2880"/>
      </p:guideLst>
    </p:cSldViewPr>
  </p:slideViewPr>
  <p:notesTextViewPr>
    <p:cViewPr>
      <p:scale>
        <a:sx n="200" d="100"/>
        <a:sy n="2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>
              <a:defRPr sz="1300">
                <a:latin typeface="Calibri" pitchFamily="34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3375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>
              <a:defRPr sz="1300">
                <a:latin typeface="Calibri" pitchFamily="34" charset="0"/>
                <a:cs typeface="+mn-cs"/>
              </a:defRPr>
            </a:lvl1pPr>
          </a:lstStyle>
          <a:p>
            <a:pPr>
              <a:defRPr/>
            </a:pPr>
            <a:fld id="{E31B3D61-1B3E-4F38-90E2-CF89FDC52A7F}" type="datetimeFigureOut">
              <a:rPr lang="en-US"/>
              <a:pPr>
                <a:defRPr/>
              </a:pPr>
              <a:t>5/2/2013</a:t>
            </a:fld>
            <a:endParaRPr lang="en-US"/>
          </a:p>
        </p:txBody>
      </p:sp>
      <p:sp>
        <p:nvSpPr>
          <p:cNvPr id="389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57300" y="720725"/>
            <a:ext cx="4800600" cy="3600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31838" y="4560888"/>
            <a:ext cx="5851525" cy="431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560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>
              <a:defRPr sz="1300">
                <a:latin typeface="Calibri" pitchFamily="34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560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>
              <a:defRPr sz="1300">
                <a:latin typeface="Calibri" pitchFamily="34" charset="0"/>
                <a:cs typeface="+mn-cs"/>
              </a:defRPr>
            </a:lvl1pPr>
          </a:lstStyle>
          <a:p>
            <a:pPr>
              <a:defRPr/>
            </a:pPr>
            <a:fld id="{20CD841A-7EC1-4EF0-AC0F-BF9FA2826E4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013250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656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758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86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963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065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68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270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37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D87FD1-080E-4619-A388-30E37609521C}" type="datetimeFigureOut">
              <a:rPr lang="en-US"/>
              <a:pPr>
                <a:defRPr/>
              </a:pPr>
              <a:t>5/2/2013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461DC1-335A-4F22-BA31-33D90A30EB8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13E79B-4006-4CE7-911A-70D6A9929F09}" type="datetimeFigureOut">
              <a:rPr lang="en-US"/>
              <a:pPr>
                <a:defRPr/>
              </a:pPr>
              <a:t>5/2/2013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11A72B-FB86-47C6-996C-2CD11FD0EFB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C1ACF1-9304-4C05-800F-1021EDDD899C}" type="datetimeFigureOut">
              <a:rPr lang="en-US"/>
              <a:pPr>
                <a:defRPr/>
              </a:pPr>
              <a:t>5/2/2013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342F5A-FE14-408A-80AE-2BCB2F06D1E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589823-A2A7-454D-9DED-3E42BB76FFD8}" type="datetimeFigureOut">
              <a:rPr lang="en-US"/>
              <a:pPr>
                <a:defRPr/>
              </a:pPr>
              <a:t>5/2/2013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555447-ACB6-4956-9433-67FDC1FA5A3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2A9FBF-E584-4910-B67C-2C1FC4F7AFFE}" type="datetimeFigureOut">
              <a:rPr lang="en-US"/>
              <a:pPr>
                <a:defRPr/>
              </a:pPr>
              <a:t>5/2/2013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621BC8-C62B-4D3D-A22D-04B1553048E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B8BD0B-F0D6-40DE-BD7A-5D00FE3FEE00}" type="datetimeFigureOut">
              <a:rPr lang="en-US"/>
              <a:pPr>
                <a:defRPr/>
              </a:pPr>
              <a:t>5/2/2013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29D2D8-3893-47B9-B5BE-7C7C4365EEA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96FA22-F50D-4381-BDB3-CACE19FDA753}" type="datetimeFigureOut">
              <a:rPr lang="en-US"/>
              <a:pPr>
                <a:defRPr/>
              </a:pPr>
              <a:t>5/2/2013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D03839-59F4-48A2-A3FF-6A34C37BB78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2B7A6B-57C0-4E1E-9916-AFF53E00BFB3}" type="datetimeFigureOut">
              <a:rPr lang="en-US"/>
              <a:pPr>
                <a:defRPr/>
              </a:pPr>
              <a:t>5/2/2013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C6481B-9907-43E5-B169-F27428049AD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12D2FB-30C6-4A37-B9B7-FE1BD827AAB2}" type="datetimeFigureOut">
              <a:rPr lang="en-US"/>
              <a:pPr>
                <a:defRPr/>
              </a:pPr>
              <a:t>5/2/2013</a:t>
            </a:fld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67F905-23A4-4F7F-AA53-5292E2E787A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0AF4B2-32EF-4241-BB42-644ED660734F}" type="datetimeFigureOut">
              <a:rPr lang="en-US"/>
              <a:pPr>
                <a:defRPr/>
              </a:pPr>
              <a:t>5/2/2013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853F79-46D1-4B13-9267-56027CCD627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A8FFF6-28C1-4A53-B83F-8D33604539D8}" type="datetimeFigureOut">
              <a:rPr lang="en-US"/>
              <a:pPr>
                <a:defRPr/>
              </a:pPr>
              <a:t>5/2/2013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EB7097-760E-4C5A-8417-403ABA2FDDA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1"/>
          <p:cNvPicPr>
            <a:picLocks noChangeAspect="1" noChangeArrowheads="1"/>
          </p:cNvPicPr>
          <p:nvPr userDrawn="1"/>
        </p:nvPicPr>
        <p:blipFill>
          <a:blip r:embed="rId13"/>
          <a:srcRect/>
          <a:stretch>
            <a:fillRect/>
          </a:stretch>
        </p:blipFill>
        <p:spPr bwMode="auto">
          <a:xfrm>
            <a:off x="8305800" y="96838"/>
            <a:ext cx="600075" cy="512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C23CFE1-5D5D-4948-97F6-E7B1866FCD92}" type="datetimeFigureOut">
              <a:rPr lang="en-US"/>
              <a:pPr>
                <a:defRPr/>
              </a:pPr>
              <a:t>5/2/2013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3EF6EBD-2EA3-43FA-A774-A637B26C313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32" name="Rectangle 3"/>
          <p:cNvSpPr>
            <a:spLocks noChangeArrowheads="1"/>
          </p:cNvSpPr>
          <p:nvPr userDrawn="1"/>
        </p:nvSpPr>
        <p:spPr bwMode="auto">
          <a:xfrm>
            <a:off x="177800" y="227013"/>
            <a:ext cx="3098800" cy="230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en-US" sz="900">
                <a:solidFill>
                  <a:srgbClr val="999999"/>
                </a:solidFill>
                <a:cs typeface="Times New Roman" pitchFamily="18" charset="0"/>
              </a:rPr>
              <a:t>National Aeronautics and Space Administration</a:t>
            </a:r>
            <a:endParaRPr lang="en-US" sz="900"/>
          </a:p>
        </p:txBody>
      </p:sp>
      <p:sp>
        <p:nvSpPr>
          <p:cNvPr id="1033" name="Rectangle 4"/>
          <p:cNvSpPr>
            <a:spLocks noChangeArrowheads="1"/>
          </p:cNvSpPr>
          <p:nvPr userDrawn="1"/>
        </p:nvSpPr>
        <p:spPr bwMode="auto">
          <a:xfrm>
            <a:off x="304800" y="6459538"/>
            <a:ext cx="8534400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>
              <a:tabLst>
                <a:tab pos="2743200" algn="ctr"/>
                <a:tab pos="5486400" algn="r"/>
              </a:tabLst>
            </a:pPr>
            <a:r>
              <a:rPr lang="en-US" sz="800">
                <a:solidFill>
                  <a:srgbClr val="999999"/>
                </a:solidFill>
              </a:rPr>
              <a:t>Expedition Earth and Beyond:  Astromaterials Research and Exploration Science (ARES) Education </a:t>
            </a:r>
            <a:endParaRPr lang="en-US" sz="800"/>
          </a:p>
          <a:p>
            <a:pPr algn="ctr" eaLnBrk="0" hangingPunct="0">
              <a:tabLst>
                <a:tab pos="2743200" algn="ctr"/>
                <a:tab pos="5486400" algn="r"/>
              </a:tabLst>
            </a:pPr>
            <a:r>
              <a:rPr lang="en-US" sz="800">
                <a:solidFill>
                  <a:srgbClr val="999999"/>
                </a:solidFill>
              </a:rPr>
              <a:t>NASA Johnson Space Center</a:t>
            </a:r>
            <a:endParaRPr lang="en-US" sz="80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ext Box 4"/>
          <p:cNvSpPr txBox="1">
            <a:spLocks noChangeArrowheads="1"/>
          </p:cNvSpPr>
          <p:nvPr/>
        </p:nvSpPr>
        <p:spPr bwMode="auto">
          <a:xfrm>
            <a:off x="898525" y="5318125"/>
            <a:ext cx="34448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 i="1">
                <a:solidFill>
                  <a:schemeClr val="bg1"/>
                </a:solidFill>
                <a:latin typeface="Monotype Corsiva" pitchFamily="66" charset="0"/>
              </a:rPr>
              <a:t>N</a:t>
            </a:r>
          </a:p>
        </p:txBody>
      </p:sp>
      <p:sp>
        <p:nvSpPr>
          <p:cNvPr id="30723" name="Line 5"/>
          <p:cNvSpPr>
            <a:spLocks noChangeShapeType="1"/>
          </p:cNvSpPr>
          <p:nvPr/>
        </p:nvSpPr>
        <p:spPr bwMode="auto">
          <a:xfrm flipH="1" flipV="1">
            <a:off x="762000" y="5410200"/>
            <a:ext cx="228600" cy="76200"/>
          </a:xfrm>
          <a:prstGeom prst="line">
            <a:avLst/>
          </a:prstGeom>
          <a:noFill/>
          <a:ln w="28575">
            <a:solidFill>
              <a:schemeClr val="bg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grpSp>
        <p:nvGrpSpPr>
          <p:cNvPr id="30724" name="Group 49"/>
          <p:cNvGrpSpPr>
            <a:grpSpLocks/>
          </p:cNvGrpSpPr>
          <p:nvPr/>
        </p:nvGrpSpPr>
        <p:grpSpPr bwMode="auto">
          <a:xfrm rot="5409039">
            <a:off x="1635919" y="5172869"/>
            <a:ext cx="234950" cy="404812"/>
            <a:chOff x="496118" y="4956484"/>
            <a:chExt cx="227669" cy="452481"/>
          </a:xfrm>
        </p:grpSpPr>
        <p:sp>
          <p:nvSpPr>
            <p:cNvPr id="14" name="Oval 13"/>
            <p:cNvSpPr/>
            <p:nvPr/>
          </p:nvSpPr>
          <p:spPr>
            <a:xfrm>
              <a:off x="495895" y="4970679"/>
              <a:ext cx="227669" cy="228902"/>
            </a:xfrm>
            <a:prstGeom prst="ellipse">
              <a:avLst/>
            </a:prstGeom>
            <a:noFill/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cxnSp>
          <p:nvCxnSpPr>
            <p:cNvPr id="16" name="Straight Connector 15"/>
            <p:cNvCxnSpPr>
              <a:stCxn id="14" idx="4"/>
            </p:cNvCxnSpPr>
            <p:nvPr/>
          </p:nvCxnSpPr>
          <p:spPr>
            <a:xfrm rot="5400000">
              <a:off x="485080" y="5282246"/>
              <a:ext cx="227128" cy="1539"/>
            </a:xfrm>
            <a:prstGeom prst="line">
              <a:avLst/>
            </a:prstGeom>
            <a:ln w="41275"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0725" name="Group 2"/>
          <p:cNvGrpSpPr>
            <a:grpSpLocks/>
          </p:cNvGrpSpPr>
          <p:nvPr/>
        </p:nvGrpSpPr>
        <p:grpSpPr bwMode="auto">
          <a:xfrm>
            <a:off x="1058863" y="857250"/>
            <a:ext cx="7026275" cy="5646738"/>
            <a:chOff x="973137" y="685800"/>
            <a:chExt cx="7224836" cy="5808821"/>
          </a:xfrm>
        </p:grpSpPr>
        <p:grpSp>
          <p:nvGrpSpPr>
            <p:cNvPr id="30727" name="Group 1"/>
            <p:cNvGrpSpPr>
              <a:grpSpLocks/>
            </p:cNvGrpSpPr>
            <p:nvPr/>
          </p:nvGrpSpPr>
          <p:grpSpPr bwMode="auto">
            <a:xfrm>
              <a:off x="973137" y="685800"/>
              <a:ext cx="7223125" cy="5799295"/>
              <a:chOff x="854075" y="685800"/>
              <a:chExt cx="7223125" cy="5799295"/>
            </a:xfrm>
          </p:grpSpPr>
          <p:sp>
            <p:nvSpPr>
              <p:cNvPr id="30729" name="TextBox 34"/>
              <p:cNvSpPr txBox="1">
                <a:spLocks noChangeArrowheads="1"/>
              </p:cNvSpPr>
              <p:nvPr/>
            </p:nvSpPr>
            <p:spPr bwMode="auto">
              <a:xfrm>
                <a:off x="875855" y="6238874"/>
                <a:ext cx="833883" cy="24622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1000"/>
                  <a:t>V05055010</a:t>
                </a:r>
              </a:p>
            </p:txBody>
          </p:sp>
          <p:grpSp>
            <p:nvGrpSpPr>
              <p:cNvPr id="30730" name="Group 1"/>
              <p:cNvGrpSpPr>
                <a:grpSpLocks/>
              </p:cNvGrpSpPr>
              <p:nvPr/>
            </p:nvGrpSpPr>
            <p:grpSpPr bwMode="auto">
              <a:xfrm>
                <a:off x="854075" y="685800"/>
                <a:ext cx="7223125" cy="5557838"/>
                <a:chOff x="609600" y="304800"/>
                <a:chExt cx="7985125" cy="6144242"/>
              </a:xfrm>
            </p:grpSpPr>
            <p:pic>
              <p:nvPicPr>
                <p:cNvPr id="30731" name="Picture 17" descr="marspage1image2.jpg"/>
                <p:cNvPicPr>
                  <a:picLocks noChangeAspect="1"/>
                </p:cNvPicPr>
                <p:nvPr/>
              </p:nvPicPr>
              <p:blipFill>
                <a:blip r:embed="rId3"/>
                <a:srcRect/>
                <a:stretch>
                  <a:fillRect/>
                </a:stretch>
              </p:blipFill>
              <p:spPr bwMode="auto">
                <a:xfrm>
                  <a:off x="609600" y="304800"/>
                  <a:ext cx="7985125" cy="614424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grpSp>
              <p:nvGrpSpPr>
                <p:cNvPr id="30732" name="Group 4"/>
                <p:cNvGrpSpPr>
                  <a:grpSpLocks/>
                </p:cNvGrpSpPr>
                <p:nvPr/>
              </p:nvGrpSpPr>
              <p:grpSpPr bwMode="auto">
                <a:xfrm>
                  <a:off x="700860" y="5574600"/>
                  <a:ext cx="1632125" cy="374279"/>
                  <a:chOff x="6901476" y="5687705"/>
                  <a:chExt cx="1523100" cy="349290"/>
                </a:xfrm>
              </p:grpSpPr>
              <p:cxnSp>
                <p:nvCxnSpPr>
                  <p:cNvPr id="20" name="Straight Connector 19"/>
                  <p:cNvCxnSpPr/>
                  <p:nvPr/>
                </p:nvCxnSpPr>
                <p:spPr bwMode="auto">
                  <a:xfrm>
                    <a:off x="6902196" y="6036540"/>
                    <a:ext cx="1522357" cy="0"/>
                  </a:xfrm>
                  <a:prstGeom prst="line">
                    <a:avLst/>
                  </a:prstGeom>
                  <a:ln w="762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30742" name="TextBox 21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7315200" y="5687705"/>
                    <a:ext cx="924244" cy="349286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>
                    <a:spAutoFit/>
                  </a:bodyPr>
                  <a:lstStyle/>
                  <a:p>
                    <a:r>
                      <a:rPr lang="en-US" sz="1600" b="1">
                        <a:solidFill>
                          <a:schemeClr val="bg1"/>
                        </a:solidFill>
                        <a:latin typeface="Calibri" pitchFamily="34" charset="0"/>
                      </a:rPr>
                      <a:t>5</a:t>
                    </a:r>
                    <a:r>
                      <a:rPr lang="en-US" sz="1600" b="1">
                        <a:latin typeface="Calibri" pitchFamily="34" charset="0"/>
                      </a:rPr>
                      <a:t> </a:t>
                    </a:r>
                    <a:r>
                      <a:rPr lang="en-US" sz="1600" b="1">
                        <a:solidFill>
                          <a:schemeClr val="bg1"/>
                        </a:solidFill>
                        <a:latin typeface="Calibri" pitchFamily="34" charset="0"/>
                      </a:rPr>
                      <a:t>km</a:t>
                    </a:r>
                  </a:p>
                </p:txBody>
              </p:sp>
            </p:grpSp>
            <p:grpSp>
              <p:nvGrpSpPr>
                <p:cNvPr id="30733" name="Group 1"/>
                <p:cNvGrpSpPr>
                  <a:grpSpLocks/>
                </p:cNvGrpSpPr>
                <p:nvPr/>
              </p:nvGrpSpPr>
              <p:grpSpPr bwMode="auto">
                <a:xfrm>
                  <a:off x="713592" y="439738"/>
                  <a:ext cx="658008" cy="330006"/>
                  <a:chOff x="1255835" y="5621758"/>
                  <a:chExt cx="614054" cy="307975"/>
                </a:xfrm>
              </p:grpSpPr>
              <p:grpSp>
                <p:nvGrpSpPr>
                  <p:cNvPr id="30734" name="Group 10"/>
                  <p:cNvGrpSpPr>
                    <a:grpSpLocks/>
                  </p:cNvGrpSpPr>
                  <p:nvPr/>
                </p:nvGrpSpPr>
                <p:grpSpPr bwMode="auto">
                  <a:xfrm rot="-1553636">
                    <a:off x="1255835" y="5664192"/>
                    <a:ext cx="614054" cy="204937"/>
                    <a:chOff x="1219599" y="5105047"/>
                    <a:chExt cx="685008" cy="228602"/>
                  </a:xfrm>
                </p:grpSpPr>
                <p:grpSp>
                  <p:nvGrpSpPr>
                    <p:cNvPr id="30736" name="Group 49"/>
                    <p:cNvGrpSpPr>
                      <a:grpSpLocks/>
                    </p:cNvGrpSpPr>
                    <p:nvPr/>
                  </p:nvGrpSpPr>
                  <p:grpSpPr bwMode="auto">
                    <a:xfrm rot="6981886">
                      <a:off x="1447801" y="4876845"/>
                      <a:ext cx="228602" cy="685006"/>
                      <a:chOff x="495304" y="4725194"/>
                      <a:chExt cx="228600" cy="685006"/>
                    </a:xfrm>
                  </p:grpSpPr>
                  <p:sp>
                    <p:nvSpPr>
                      <p:cNvPr id="27" name="Oval 26"/>
                      <p:cNvSpPr/>
                      <p:nvPr/>
                    </p:nvSpPr>
                    <p:spPr>
                      <a:xfrm>
                        <a:off x="493598" y="4958667"/>
                        <a:ext cx="223647" cy="227313"/>
                      </a:xfrm>
                      <a:prstGeom prst="ellipse">
                        <a:avLst/>
                      </a:prstGeom>
                      <a:noFill/>
                      <a:ln w="6350"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>
                          <a:defRPr/>
                        </a:pPr>
                        <a:endParaRPr lang="en-US"/>
                      </a:p>
                    </p:txBody>
                  </p:sp>
                  <p:cxnSp>
                    <p:nvCxnSpPr>
                      <p:cNvPr id="28" name="Straight Arrow Connector 27"/>
                      <p:cNvCxnSpPr/>
                      <p:nvPr/>
                    </p:nvCxnSpPr>
                    <p:spPr>
                      <a:xfrm rot="5400000" flipH="1" flipV="1">
                        <a:off x="497445" y="4847774"/>
                        <a:ext cx="227312" cy="1880"/>
                      </a:xfrm>
                      <a:prstGeom prst="straightConnector1">
                        <a:avLst/>
                      </a:prstGeom>
                      <a:ln w="41275">
                        <a:solidFill>
                          <a:schemeClr val="bg1"/>
                        </a:solidFill>
                        <a:tailEnd type="stealth" w="med" len="med"/>
                      </a:ln>
                      <a:effectLst/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29" name="Straight Connector 28"/>
                      <p:cNvCxnSpPr>
                        <a:stCxn id="27" idx="4"/>
                      </p:cNvCxnSpPr>
                      <p:nvPr/>
                    </p:nvCxnSpPr>
                    <p:spPr>
                      <a:xfrm rot="5400000">
                        <a:off x="506704" y="5289195"/>
                        <a:ext cx="225434" cy="0"/>
                      </a:xfrm>
                      <a:prstGeom prst="line">
                        <a:avLst/>
                      </a:prstGeom>
                      <a:ln w="41275">
                        <a:noFill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cxnSp>
                  <p:nvCxnSpPr>
                    <p:cNvPr id="26" name="Straight Connector 25"/>
                    <p:cNvCxnSpPr/>
                    <p:nvPr/>
                  </p:nvCxnSpPr>
                  <p:spPr>
                    <a:xfrm rot="11486297">
                      <a:off x="1323790" y="5110645"/>
                      <a:ext cx="139017" cy="35708"/>
                    </a:xfrm>
                    <a:prstGeom prst="line">
                      <a:avLst/>
                    </a:prstGeom>
                    <a:ln w="41275">
                      <a:solidFill>
                        <a:schemeClr val="bg1"/>
                      </a:solidFill>
                    </a:ln>
                    <a:effectLst/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sp>
                <p:nvSpPr>
                  <p:cNvPr id="24" name="Text Box 8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1384449" y="5622192"/>
                    <a:ext cx="303124" cy="308326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  <a:effectLst>
                    <a:outerShdw blurRad="12700" dist="12700" dir="2700000" algn="tl" rotWithShape="0">
                      <a:prstClr val="black"/>
                    </a:outerShdw>
                  </a:effectLst>
                </p:spPr>
                <p:txBody>
                  <a:bodyPr>
                    <a:spAutoFit/>
                  </a:bodyPr>
                  <a:lstStyle/>
                  <a:p>
                    <a:pPr>
                      <a:defRPr/>
                    </a:pPr>
                    <a:r>
                      <a:rPr lang="en-US" sz="1400" b="1" dirty="0">
                        <a:solidFill>
                          <a:schemeClr val="bg1">
                            <a:lumMod val="95000"/>
                          </a:schemeClr>
                        </a:solidFill>
                        <a:latin typeface="Monotype Corsiva" pitchFamily="66" charset="0"/>
                        <a:cs typeface="+mn-cs"/>
                      </a:rPr>
                      <a:t>N</a:t>
                    </a:r>
                  </a:p>
                </p:txBody>
              </p:sp>
            </p:grpSp>
          </p:grpSp>
        </p:grpSp>
        <p:sp>
          <p:nvSpPr>
            <p:cNvPr id="30728" name="TextBox 17"/>
            <p:cNvSpPr txBox="1">
              <a:spLocks noChangeArrowheads="1"/>
            </p:cNvSpPr>
            <p:nvPr/>
          </p:nvSpPr>
          <p:spPr bwMode="auto">
            <a:xfrm>
              <a:off x="6248400" y="6248400"/>
              <a:ext cx="1949573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r"/>
              <a:r>
                <a:rPr lang="en-US" sz="1000"/>
                <a:t>Blue Marble Matches Image #2</a:t>
              </a:r>
            </a:p>
          </p:txBody>
        </p:sp>
      </p:grpSp>
      <p:sp>
        <p:nvSpPr>
          <p:cNvPr id="30726" name="TextBox 30"/>
          <p:cNvSpPr txBox="1">
            <a:spLocks noChangeArrowheads="1"/>
          </p:cNvSpPr>
          <p:nvPr/>
        </p:nvSpPr>
        <p:spPr bwMode="auto">
          <a:xfrm>
            <a:off x="2324100" y="555625"/>
            <a:ext cx="44958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600" b="1" i="1"/>
              <a:t>MARS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420688" y="944563"/>
            <a:ext cx="8302625" cy="5229225"/>
            <a:chOff x="420688" y="944563"/>
            <a:chExt cx="8302625" cy="5229225"/>
          </a:xfrm>
        </p:grpSpPr>
        <p:grpSp>
          <p:nvGrpSpPr>
            <p:cNvPr id="31747" name="Group 2"/>
            <p:cNvGrpSpPr>
              <a:grpSpLocks/>
            </p:cNvGrpSpPr>
            <p:nvPr/>
          </p:nvGrpSpPr>
          <p:grpSpPr bwMode="auto">
            <a:xfrm>
              <a:off x="420688" y="944563"/>
              <a:ext cx="8302625" cy="5229225"/>
              <a:chOff x="533400" y="944563"/>
              <a:chExt cx="8150225" cy="5133573"/>
            </a:xfrm>
          </p:grpSpPr>
          <p:grpSp>
            <p:nvGrpSpPr>
              <p:cNvPr id="31749" name="Group 1"/>
              <p:cNvGrpSpPr>
                <a:grpSpLocks/>
              </p:cNvGrpSpPr>
              <p:nvPr/>
            </p:nvGrpSpPr>
            <p:grpSpPr bwMode="auto">
              <a:xfrm>
                <a:off x="533400" y="944563"/>
                <a:ext cx="8150225" cy="5133573"/>
                <a:chOff x="533400" y="944563"/>
                <a:chExt cx="8150225" cy="5133573"/>
              </a:xfrm>
            </p:grpSpPr>
            <p:grpSp>
              <p:nvGrpSpPr>
                <p:cNvPr id="31751" name="Group 1"/>
                <p:cNvGrpSpPr>
                  <a:grpSpLocks/>
                </p:cNvGrpSpPr>
                <p:nvPr/>
              </p:nvGrpSpPr>
              <p:grpSpPr bwMode="auto">
                <a:xfrm>
                  <a:off x="533400" y="944563"/>
                  <a:ext cx="8150225" cy="4891087"/>
                  <a:chOff x="280988" y="685800"/>
                  <a:chExt cx="8634412" cy="5181600"/>
                </a:xfrm>
              </p:grpSpPr>
              <p:pic>
                <p:nvPicPr>
                  <p:cNvPr id="31753" name="Picture 17" descr="marspage1image5cut.jpg"/>
                  <p:cNvPicPr>
                    <a:picLocks noChangeAspect="1"/>
                  </p:cNvPicPr>
                  <p:nvPr/>
                </p:nvPicPr>
                <p:blipFill>
                  <a:blip r:embed="rId3"/>
                  <a:srcRect/>
                  <a:stretch>
                    <a:fillRect/>
                  </a:stretch>
                </p:blipFill>
                <p:spPr bwMode="auto">
                  <a:xfrm>
                    <a:off x="280988" y="685800"/>
                    <a:ext cx="8634412" cy="5181600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grpSp>
                <p:nvGrpSpPr>
                  <p:cNvPr id="31754" name="Group 17"/>
                  <p:cNvGrpSpPr>
                    <a:grpSpLocks/>
                  </p:cNvGrpSpPr>
                  <p:nvPr/>
                </p:nvGrpSpPr>
                <p:grpSpPr bwMode="auto">
                  <a:xfrm rot="4417042">
                    <a:off x="202254" y="1018366"/>
                    <a:ext cx="631344" cy="341780"/>
                    <a:chOff x="669382" y="5555816"/>
                    <a:chExt cx="614055" cy="331576"/>
                  </a:xfrm>
                </p:grpSpPr>
                <p:grpSp>
                  <p:nvGrpSpPr>
                    <p:cNvPr id="31756" name="Group 10"/>
                    <p:cNvGrpSpPr>
                      <a:grpSpLocks/>
                    </p:cNvGrpSpPr>
                    <p:nvPr/>
                  </p:nvGrpSpPr>
                  <p:grpSpPr bwMode="auto">
                    <a:xfrm rot="10278221">
                      <a:off x="669382" y="5607844"/>
                      <a:ext cx="614055" cy="204922"/>
                      <a:chOff x="1219599" y="5105047"/>
                      <a:chExt cx="685008" cy="228602"/>
                    </a:xfrm>
                  </p:grpSpPr>
                  <p:grpSp>
                    <p:nvGrpSpPr>
                      <p:cNvPr id="31758" name="Group 49"/>
                      <p:cNvGrpSpPr>
                        <a:grpSpLocks/>
                      </p:cNvGrpSpPr>
                      <p:nvPr/>
                    </p:nvGrpSpPr>
                    <p:grpSpPr bwMode="auto">
                      <a:xfrm rot="6981886">
                        <a:off x="1447801" y="4876845"/>
                        <a:ext cx="228602" cy="685006"/>
                        <a:chOff x="495304" y="4725194"/>
                        <a:chExt cx="228600" cy="685006"/>
                      </a:xfrm>
                    </p:grpSpPr>
                    <p:sp>
                      <p:nvSpPr>
                        <p:cNvPr id="14" name="Oval 13"/>
                        <p:cNvSpPr/>
                        <p:nvPr/>
                      </p:nvSpPr>
                      <p:spPr>
                        <a:xfrm>
                          <a:off x="480116" y="4939172"/>
                          <a:ext cx="226912" cy="227504"/>
                        </a:xfrm>
                        <a:prstGeom prst="ellipse">
                          <a:avLst/>
                        </a:prstGeom>
                        <a:noFill/>
                        <a:ln w="6350"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anchor="ctr"/>
                        <a:lstStyle/>
                        <a:p>
                          <a:pPr algn="ctr" fontAlgn="auto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defRPr/>
                          </a:pPr>
                          <a:endParaRPr lang="en-US"/>
                        </a:p>
                      </p:txBody>
                    </p:sp>
                    <p:cxnSp>
                      <p:nvCxnSpPr>
                        <p:cNvPr id="15" name="Straight Arrow Connector 14"/>
                        <p:cNvCxnSpPr/>
                        <p:nvPr/>
                      </p:nvCxnSpPr>
                      <p:spPr>
                        <a:xfrm rot="5400000" flipH="1" flipV="1">
                          <a:off x="468495" y="4825601"/>
                          <a:ext cx="229295" cy="1786"/>
                        </a:xfrm>
                        <a:prstGeom prst="straightConnector1">
                          <a:avLst/>
                        </a:prstGeom>
                        <a:ln w="41275">
                          <a:solidFill>
                            <a:schemeClr val="bg1"/>
                          </a:solidFill>
                          <a:tailEnd type="stealth" w="med" len="med"/>
                        </a:ln>
                        <a:effectLst/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16" name="Straight Connector 15"/>
                        <p:cNvCxnSpPr>
                          <a:stCxn id="14" idx="4"/>
                        </p:cNvCxnSpPr>
                        <p:nvPr/>
                      </p:nvCxnSpPr>
                      <p:spPr>
                        <a:xfrm rot="5400000">
                          <a:off x="481219" y="5274185"/>
                          <a:ext cx="227504" cy="1787"/>
                        </a:xfrm>
                        <a:prstGeom prst="line">
                          <a:avLst/>
                        </a:prstGeom>
                        <a:ln w="41275">
                          <a:noFill/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</p:grpSp>
                  <p:cxnSp>
                    <p:nvCxnSpPr>
                      <p:cNvPr id="13" name="Straight Connector 12"/>
                      <p:cNvCxnSpPr/>
                      <p:nvPr/>
                    </p:nvCxnSpPr>
                    <p:spPr>
                      <a:xfrm rot="11486297">
                        <a:off x="1341889" y="5099268"/>
                        <a:ext cx="139727" cy="37521"/>
                      </a:xfrm>
                      <a:prstGeom prst="line">
                        <a:avLst/>
                      </a:prstGeom>
                      <a:ln w="41275">
                        <a:solidFill>
                          <a:schemeClr val="bg1"/>
                        </a:solidFill>
                      </a:ln>
                      <a:effectLst/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sp>
                  <p:nvSpPr>
                    <p:cNvPr id="17" name="Text Box 8"/>
                    <p:cNvSpPr txBox="1">
                      <a:spLocks noChangeArrowheads="1"/>
                    </p:cNvSpPr>
                    <p:nvPr/>
                  </p:nvSpPr>
                  <p:spPr bwMode="auto">
                    <a:xfrm rot="17182958">
                      <a:off x="779134" y="5591144"/>
                      <a:ext cx="329940" cy="253719"/>
                    </a:xfrm>
                    <a:prstGeom prst="rect">
                      <a:avLst/>
                    </a:prstGeom>
                    <a:noFill/>
                    <a:ln w="9525">
                      <a:noFill/>
                      <a:miter lim="800000"/>
                      <a:headEnd/>
                      <a:tailEnd/>
                    </a:ln>
                    <a:effectLst>
                      <a:outerShdw blurRad="12700" dist="12700" dir="2700000" algn="tl" rotWithShape="0">
                        <a:prstClr val="black"/>
                      </a:outerShdw>
                    </a:effectLst>
                  </p:spPr>
                  <p:txBody>
                    <a:bodyPr>
                      <a:spAutoFit/>
                    </a:bodyPr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r>
                        <a:rPr lang="en-US" sz="1400" b="1" dirty="0">
                          <a:solidFill>
                            <a:schemeClr val="bg1">
                              <a:lumMod val="95000"/>
                            </a:schemeClr>
                          </a:solidFill>
                          <a:latin typeface="Monotype Corsiva" pitchFamily="66" charset="0"/>
                          <a:cs typeface="+mn-cs"/>
                        </a:rPr>
                        <a:t>N</a:t>
                      </a:r>
                    </a:p>
                  </p:txBody>
                </p:sp>
              </p:grpSp>
              <p:sp>
                <p:nvSpPr>
                  <p:cNvPr id="31755" name="TextBox 22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642387" y="5174489"/>
                    <a:ext cx="635479" cy="358663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>
                    <a:spAutoFit/>
                  </a:bodyPr>
                  <a:lstStyle/>
                  <a:p>
                    <a:r>
                      <a:rPr lang="en-US" sz="1600" b="1" dirty="0">
                        <a:solidFill>
                          <a:schemeClr val="bg1"/>
                        </a:solidFill>
                        <a:latin typeface="Calibri" pitchFamily="34" charset="0"/>
                      </a:rPr>
                      <a:t>2 km</a:t>
                    </a:r>
                  </a:p>
                </p:txBody>
              </p:sp>
            </p:grpSp>
            <p:sp>
              <p:nvSpPr>
                <p:cNvPr id="31752" name="TextBox 24"/>
                <p:cNvSpPr txBox="1">
                  <a:spLocks noChangeArrowheads="1"/>
                </p:cNvSpPr>
                <p:nvPr/>
              </p:nvSpPr>
              <p:spPr bwMode="auto">
                <a:xfrm>
                  <a:off x="563880" y="5831915"/>
                  <a:ext cx="833883" cy="24622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en-US" sz="1000"/>
                    <a:t>V11030007</a:t>
                  </a:r>
                </a:p>
              </p:txBody>
            </p:sp>
          </p:grpSp>
          <p:sp>
            <p:nvSpPr>
              <p:cNvPr id="31750" name="TextBox 17"/>
              <p:cNvSpPr txBox="1">
                <a:spLocks noChangeArrowheads="1"/>
              </p:cNvSpPr>
              <p:nvPr/>
            </p:nvSpPr>
            <p:spPr bwMode="auto">
              <a:xfrm>
                <a:off x="6703572" y="5831914"/>
                <a:ext cx="1949573" cy="24622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r"/>
                <a:r>
                  <a:rPr lang="en-US" sz="1000"/>
                  <a:t>Blue Marble Matches Image #5</a:t>
                </a:r>
              </a:p>
            </p:txBody>
          </p:sp>
        </p:grpSp>
        <p:cxnSp>
          <p:nvCxnSpPr>
            <p:cNvPr id="20" name="Straight Connector 19"/>
            <p:cNvCxnSpPr/>
            <p:nvPr/>
          </p:nvCxnSpPr>
          <p:spPr bwMode="auto">
            <a:xfrm>
              <a:off x="609600" y="5610454"/>
              <a:ext cx="919162" cy="0"/>
            </a:xfrm>
            <a:prstGeom prst="line">
              <a:avLst/>
            </a:prstGeom>
            <a:ln w="762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1748" name="TextBox 21"/>
          <p:cNvSpPr txBox="1">
            <a:spLocks noChangeArrowheads="1"/>
          </p:cNvSpPr>
          <p:nvPr/>
        </p:nvSpPr>
        <p:spPr bwMode="auto">
          <a:xfrm>
            <a:off x="2324100" y="555625"/>
            <a:ext cx="44958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600" b="1" i="1"/>
              <a:t>MARS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ext Box 4"/>
          <p:cNvSpPr txBox="1">
            <a:spLocks noChangeArrowheads="1"/>
          </p:cNvSpPr>
          <p:nvPr/>
        </p:nvSpPr>
        <p:spPr bwMode="auto">
          <a:xfrm>
            <a:off x="898525" y="5318125"/>
            <a:ext cx="18415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 b="1" i="1">
              <a:solidFill>
                <a:schemeClr val="bg1"/>
              </a:solidFill>
              <a:latin typeface="Monotype Corsiva" pitchFamily="66" charset="0"/>
            </a:endParaRPr>
          </a:p>
        </p:txBody>
      </p:sp>
      <p:grpSp>
        <p:nvGrpSpPr>
          <p:cNvPr id="32771" name="Group 2"/>
          <p:cNvGrpSpPr>
            <a:grpSpLocks/>
          </p:cNvGrpSpPr>
          <p:nvPr/>
        </p:nvGrpSpPr>
        <p:grpSpPr bwMode="auto">
          <a:xfrm>
            <a:off x="603250" y="914400"/>
            <a:ext cx="7951788" cy="5562600"/>
            <a:chOff x="603421" y="762000"/>
            <a:chExt cx="7951788" cy="5562600"/>
          </a:xfrm>
        </p:grpSpPr>
        <p:grpSp>
          <p:nvGrpSpPr>
            <p:cNvPr id="32773" name="Group 1"/>
            <p:cNvGrpSpPr>
              <a:grpSpLocks/>
            </p:cNvGrpSpPr>
            <p:nvPr/>
          </p:nvGrpSpPr>
          <p:grpSpPr bwMode="auto">
            <a:xfrm>
              <a:off x="603421" y="762000"/>
              <a:ext cx="7951788" cy="5554821"/>
              <a:chOff x="609600" y="762000"/>
              <a:chExt cx="7951788" cy="5554821"/>
            </a:xfrm>
          </p:grpSpPr>
          <p:sp>
            <p:nvSpPr>
              <p:cNvPr id="32775" name="TextBox 27"/>
              <p:cNvSpPr txBox="1">
                <a:spLocks noChangeArrowheads="1"/>
              </p:cNvSpPr>
              <p:nvPr/>
            </p:nvSpPr>
            <p:spPr bwMode="auto">
              <a:xfrm>
                <a:off x="620096" y="6070600"/>
                <a:ext cx="833883" cy="24622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1000"/>
                  <a:t>V01605003</a:t>
                </a:r>
              </a:p>
            </p:txBody>
          </p:sp>
          <p:grpSp>
            <p:nvGrpSpPr>
              <p:cNvPr id="32776" name="Group 1"/>
              <p:cNvGrpSpPr>
                <a:grpSpLocks/>
              </p:cNvGrpSpPr>
              <p:nvPr/>
            </p:nvGrpSpPr>
            <p:grpSpPr bwMode="auto">
              <a:xfrm>
                <a:off x="609600" y="762000"/>
                <a:ext cx="7951788" cy="5308600"/>
                <a:chOff x="304800" y="457200"/>
                <a:chExt cx="8561388" cy="5715000"/>
              </a:xfrm>
            </p:grpSpPr>
            <p:pic>
              <p:nvPicPr>
                <p:cNvPr id="32777" name="Picture 21" descr="marspage1 number7cut.jpg"/>
                <p:cNvPicPr>
                  <a:picLocks noChangeAspect="1"/>
                </p:cNvPicPr>
                <p:nvPr/>
              </p:nvPicPr>
              <p:blipFill>
                <a:blip r:embed="rId3"/>
                <a:srcRect/>
                <a:stretch>
                  <a:fillRect/>
                </a:stretch>
              </p:blipFill>
              <p:spPr bwMode="auto">
                <a:xfrm>
                  <a:off x="304800" y="457200"/>
                  <a:ext cx="8561388" cy="571500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grpSp>
              <p:nvGrpSpPr>
                <p:cNvPr id="32778" name="Group 6"/>
                <p:cNvGrpSpPr>
                  <a:grpSpLocks/>
                </p:cNvGrpSpPr>
                <p:nvPr/>
              </p:nvGrpSpPr>
              <p:grpSpPr bwMode="auto">
                <a:xfrm>
                  <a:off x="497942" y="5468329"/>
                  <a:ext cx="709317" cy="364473"/>
                  <a:chOff x="7828235" y="5397438"/>
                  <a:chExt cx="667945" cy="343859"/>
                </a:xfrm>
              </p:grpSpPr>
              <p:cxnSp>
                <p:nvCxnSpPr>
                  <p:cNvPr id="24" name="Straight Connector 23"/>
                  <p:cNvCxnSpPr/>
                  <p:nvPr/>
                </p:nvCxnSpPr>
                <p:spPr bwMode="auto">
                  <a:xfrm>
                    <a:off x="7828233" y="5740638"/>
                    <a:ext cx="667946" cy="0"/>
                  </a:xfrm>
                  <a:prstGeom prst="line">
                    <a:avLst/>
                  </a:prstGeom>
                  <a:ln w="762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32788" name="TextBox 24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7837228" y="5397438"/>
                    <a:ext cx="608160" cy="343857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>
                    <a:spAutoFit/>
                  </a:bodyPr>
                  <a:lstStyle/>
                  <a:p>
                    <a:r>
                      <a:rPr lang="en-US" sz="1600" b="1">
                        <a:solidFill>
                          <a:schemeClr val="bg1"/>
                        </a:solidFill>
                        <a:latin typeface="Calibri" pitchFamily="34" charset="0"/>
                      </a:rPr>
                      <a:t>2 km</a:t>
                    </a:r>
                  </a:p>
                </p:txBody>
              </p:sp>
            </p:grpSp>
            <p:grpSp>
              <p:nvGrpSpPr>
                <p:cNvPr id="32779" name="Group 7"/>
                <p:cNvGrpSpPr>
                  <a:grpSpLocks/>
                </p:cNvGrpSpPr>
                <p:nvPr/>
              </p:nvGrpSpPr>
              <p:grpSpPr bwMode="auto">
                <a:xfrm>
                  <a:off x="455615" y="609600"/>
                  <a:ext cx="650873" cy="325437"/>
                  <a:chOff x="1138548" y="5562600"/>
                  <a:chExt cx="614052" cy="307975"/>
                </a:xfrm>
              </p:grpSpPr>
              <p:grpSp>
                <p:nvGrpSpPr>
                  <p:cNvPr id="32780" name="Group 10"/>
                  <p:cNvGrpSpPr>
                    <a:grpSpLocks/>
                  </p:cNvGrpSpPr>
                  <p:nvPr/>
                </p:nvGrpSpPr>
                <p:grpSpPr bwMode="auto">
                  <a:xfrm rot="9255502">
                    <a:off x="1138548" y="5605033"/>
                    <a:ext cx="614052" cy="204937"/>
                    <a:chOff x="1219599" y="5105047"/>
                    <a:chExt cx="685006" cy="228602"/>
                  </a:xfrm>
                </p:grpSpPr>
                <p:grpSp>
                  <p:nvGrpSpPr>
                    <p:cNvPr id="32782" name="Group 49"/>
                    <p:cNvGrpSpPr>
                      <a:grpSpLocks/>
                    </p:cNvGrpSpPr>
                    <p:nvPr/>
                  </p:nvGrpSpPr>
                  <p:grpSpPr bwMode="auto">
                    <a:xfrm rot="6981886">
                      <a:off x="1447801" y="4876845"/>
                      <a:ext cx="228602" cy="685006"/>
                      <a:chOff x="495304" y="4725194"/>
                      <a:chExt cx="228600" cy="685006"/>
                    </a:xfrm>
                  </p:grpSpPr>
                  <p:sp>
                    <p:nvSpPr>
                      <p:cNvPr id="34" name="Oval 33"/>
                      <p:cNvSpPr/>
                      <p:nvPr/>
                    </p:nvSpPr>
                    <p:spPr>
                      <a:xfrm>
                        <a:off x="502729" y="4951338"/>
                        <a:ext cx="229117" cy="230251"/>
                      </a:xfrm>
                      <a:prstGeom prst="ellipse">
                        <a:avLst/>
                      </a:prstGeom>
                      <a:noFill/>
                      <a:ln w="6350"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>
                          <a:defRPr/>
                        </a:pPr>
                        <a:endParaRPr lang="en-US"/>
                      </a:p>
                    </p:txBody>
                  </p:sp>
                  <p:cxnSp>
                    <p:nvCxnSpPr>
                      <p:cNvPr id="35" name="Straight Arrow Connector 34"/>
                      <p:cNvCxnSpPr/>
                      <p:nvPr/>
                    </p:nvCxnSpPr>
                    <p:spPr>
                      <a:xfrm rot="5400000" flipH="1" flipV="1">
                        <a:off x="502383" y="4838003"/>
                        <a:ext cx="228452" cy="1804"/>
                      </a:xfrm>
                      <a:prstGeom prst="straightConnector1">
                        <a:avLst/>
                      </a:prstGeom>
                      <a:ln w="41275">
                        <a:solidFill>
                          <a:schemeClr val="bg1"/>
                        </a:solidFill>
                        <a:tailEnd type="stealth" w="med" len="med"/>
                      </a:ln>
                      <a:effectLst/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36" name="Straight Connector 35"/>
                      <p:cNvCxnSpPr>
                        <a:stCxn id="34" idx="4"/>
                      </p:cNvCxnSpPr>
                      <p:nvPr/>
                    </p:nvCxnSpPr>
                    <p:spPr>
                      <a:xfrm rot="5400000">
                        <a:off x="510818" y="5280451"/>
                        <a:ext cx="228452" cy="1804"/>
                      </a:xfrm>
                      <a:prstGeom prst="line">
                        <a:avLst/>
                      </a:prstGeom>
                      <a:ln w="41275">
                        <a:noFill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cxnSp>
                  <p:nvCxnSpPr>
                    <p:cNvPr id="33" name="Straight Connector 32"/>
                    <p:cNvCxnSpPr/>
                    <p:nvPr/>
                  </p:nvCxnSpPr>
                  <p:spPr>
                    <a:xfrm rot="11486297">
                      <a:off x="1331699" y="5133461"/>
                      <a:ext cx="140309" cy="37885"/>
                    </a:xfrm>
                    <a:prstGeom prst="line">
                      <a:avLst/>
                    </a:prstGeom>
                    <a:ln w="41275">
                      <a:solidFill>
                        <a:schemeClr val="bg1"/>
                      </a:solidFill>
                    </a:ln>
                    <a:effectLst/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sp>
                <p:nvSpPr>
                  <p:cNvPr id="31" name="Text Box 8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1268780" y="5562320"/>
                    <a:ext cx="303151" cy="308909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  <a:effectLst>
                    <a:outerShdw blurRad="12700" dist="12700" dir="2700000" algn="tl" rotWithShape="0">
                      <a:prstClr val="black"/>
                    </a:outerShdw>
                  </a:effectLst>
                </p:spPr>
                <p:txBody>
                  <a:bodyPr>
                    <a:spAutoFit/>
                  </a:bodyPr>
                  <a:lstStyle/>
                  <a:p>
                    <a:pPr>
                      <a:defRPr/>
                    </a:pPr>
                    <a:r>
                      <a:rPr lang="en-US" sz="1400" b="1" dirty="0">
                        <a:solidFill>
                          <a:schemeClr val="bg1">
                            <a:lumMod val="95000"/>
                          </a:schemeClr>
                        </a:solidFill>
                        <a:latin typeface="Monotype Corsiva" pitchFamily="66" charset="0"/>
                        <a:cs typeface="+mn-cs"/>
                      </a:rPr>
                      <a:t>N</a:t>
                    </a:r>
                  </a:p>
                </p:txBody>
              </p:sp>
            </p:grpSp>
          </p:grpSp>
        </p:grpSp>
        <p:sp>
          <p:nvSpPr>
            <p:cNvPr id="32774" name="TextBox 17"/>
            <p:cNvSpPr txBox="1">
              <a:spLocks noChangeArrowheads="1"/>
            </p:cNvSpPr>
            <p:nvPr/>
          </p:nvSpPr>
          <p:spPr bwMode="auto">
            <a:xfrm>
              <a:off x="6605147" y="6078379"/>
              <a:ext cx="1949573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r"/>
              <a:r>
                <a:rPr lang="en-US" sz="1000"/>
                <a:t>Blue Marble Matches Image #7</a:t>
              </a:r>
            </a:p>
          </p:txBody>
        </p:sp>
      </p:grpSp>
      <p:sp>
        <p:nvSpPr>
          <p:cNvPr id="32772" name="TextBox 22"/>
          <p:cNvSpPr txBox="1">
            <a:spLocks noChangeArrowheads="1"/>
          </p:cNvSpPr>
          <p:nvPr/>
        </p:nvSpPr>
        <p:spPr bwMode="auto">
          <a:xfrm>
            <a:off x="2324100" y="555625"/>
            <a:ext cx="44958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600" b="1" i="1"/>
              <a:t>MARS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38"/>
          <p:cNvSpPr>
            <a:spLocks noChangeArrowheads="1"/>
          </p:cNvSpPr>
          <p:nvPr/>
        </p:nvSpPr>
        <p:spPr bwMode="auto">
          <a:xfrm>
            <a:off x="7450138" y="838200"/>
            <a:ext cx="18415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endParaRPr lang="en-US" b="1">
              <a:solidFill>
                <a:schemeClr val="bg1"/>
              </a:solidFill>
              <a:latin typeface="Calibri" pitchFamily="34" charset="0"/>
            </a:endParaRPr>
          </a:p>
        </p:txBody>
      </p:sp>
      <p:grpSp>
        <p:nvGrpSpPr>
          <p:cNvPr id="33795" name="Group 2"/>
          <p:cNvGrpSpPr>
            <a:grpSpLocks/>
          </p:cNvGrpSpPr>
          <p:nvPr/>
        </p:nvGrpSpPr>
        <p:grpSpPr bwMode="auto">
          <a:xfrm>
            <a:off x="1143000" y="879475"/>
            <a:ext cx="6858002" cy="5622207"/>
            <a:chOff x="1066800" y="685800"/>
            <a:chExt cx="6973890" cy="5716096"/>
          </a:xfrm>
        </p:grpSpPr>
        <p:grpSp>
          <p:nvGrpSpPr>
            <p:cNvPr id="33797" name="Group 1"/>
            <p:cNvGrpSpPr>
              <a:grpSpLocks/>
            </p:cNvGrpSpPr>
            <p:nvPr/>
          </p:nvGrpSpPr>
          <p:grpSpPr bwMode="auto">
            <a:xfrm>
              <a:off x="1066800" y="685800"/>
              <a:ext cx="6973888" cy="5708809"/>
              <a:chOff x="1066800" y="685800"/>
              <a:chExt cx="6973888" cy="5708809"/>
            </a:xfrm>
          </p:grpSpPr>
          <p:sp>
            <p:nvSpPr>
              <p:cNvPr id="33799" name="TextBox 36"/>
              <p:cNvSpPr txBox="1">
                <a:spLocks noChangeArrowheads="1"/>
              </p:cNvSpPr>
              <p:nvPr/>
            </p:nvSpPr>
            <p:spPr bwMode="auto">
              <a:xfrm>
                <a:off x="1086357" y="6148388"/>
                <a:ext cx="833883" cy="24622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1000"/>
                  <a:t>V18317011</a:t>
                </a:r>
              </a:p>
            </p:txBody>
          </p:sp>
          <p:grpSp>
            <p:nvGrpSpPr>
              <p:cNvPr id="33800" name="Group 1"/>
              <p:cNvGrpSpPr>
                <a:grpSpLocks/>
              </p:cNvGrpSpPr>
              <p:nvPr/>
            </p:nvGrpSpPr>
            <p:grpSpPr bwMode="auto">
              <a:xfrm>
                <a:off x="1066800" y="685800"/>
                <a:ext cx="6973888" cy="5465763"/>
                <a:chOff x="685800" y="350838"/>
                <a:chExt cx="7715250" cy="6046937"/>
              </a:xfrm>
            </p:grpSpPr>
            <p:pic>
              <p:nvPicPr>
                <p:cNvPr id="33801" name="Picture 20" descr="marspage2 numb2cut.jpg"/>
                <p:cNvPicPr>
                  <a:picLocks noChangeAspect="1"/>
                </p:cNvPicPr>
                <p:nvPr/>
              </p:nvPicPr>
              <p:blipFill>
                <a:blip r:embed="rId3"/>
                <a:srcRect/>
                <a:stretch>
                  <a:fillRect/>
                </a:stretch>
              </p:blipFill>
              <p:spPr bwMode="auto">
                <a:xfrm>
                  <a:off x="685800" y="350838"/>
                  <a:ext cx="7715250" cy="6046937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grpSp>
              <p:nvGrpSpPr>
                <p:cNvPr id="33802" name="Group 3"/>
                <p:cNvGrpSpPr>
                  <a:grpSpLocks/>
                </p:cNvGrpSpPr>
                <p:nvPr/>
              </p:nvGrpSpPr>
              <p:grpSpPr bwMode="auto">
                <a:xfrm>
                  <a:off x="961541" y="5781299"/>
                  <a:ext cx="735874" cy="386395"/>
                  <a:chOff x="7061910" y="5298195"/>
                  <a:chExt cx="672280" cy="352975"/>
                </a:xfrm>
              </p:grpSpPr>
              <p:sp>
                <p:nvSpPr>
                  <p:cNvPr id="33811" name="TextBox 23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7095179" y="5298195"/>
                    <a:ext cx="606262" cy="342157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>
                    <a:spAutoFit/>
                  </a:bodyPr>
                  <a:lstStyle/>
                  <a:p>
                    <a:r>
                      <a:rPr lang="en-US" sz="1600" b="1">
                        <a:solidFill>
                          <a:schemeClr val="bg1"/>
                        </a:solidFill>
                        <a:latin typeface="Calibri" pitchFamily="34" charset="0"/>
                      </a:rPr>
                      <a:t>2 km</a:t>
                    </a:r>
                  </a:p>
                </p:txBody>
              </p:sp>
              <p:cxnSp>
                <p:nvCxnSpPr>
                  <p:cNvPr id="26" name="Straight Connector 25"/>
                  <p:cNvCxnSpPr/>
                  <p:nvPr/>
                </p:nvCxnSpPr>
                <p:spPr bwMode="auto">
                  <a:xfrm>
                    <a:off x="7061265" y="5650198"/>
                    <a:ext cx="672218" cy="0"/>
                  </a:xfrm>
                  <a:prstGeom prst="line">
                    <a:avLst/>
                  </a:prstGeom>
                  <a:ln w="762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33803" name="Group 9"/>
                <p:cNvGrpSpPr>
                  <a:grpSpLocks/>
                </p:cNvGrpSpPr>
                <p:nvPr/>
              </p:nvGrpSpPr>
              <p:grpSpPr bwMode="auto">
                <a:xfrm>
                  <a:off x="761320" y="459560"/>
                  <a:ext cx="302076" cy="614089"/>
                  <a:chOff x="2548538" y="5775241"/>
                  <a:chExt cx="302081" cy="614052"/>
                </a:xfrm>
              </p:grpSpPr>
              <p:grpSp>
                <p:nvGrpSpPr>
                  <p:cNvPr id="33804" name="Group 10"/>
                  <p:cNvGrpSpPr>
                    <a:grpSpLocks/>
                  </p:cNvGrpSpPr>
                  <p:nvPr/>
                </p:nvGrpSpPr>
                <p:grpSpPr bwMode="auto">
                  <a:xfrm rot="-6937624">
                    <a:off x="2434675" y="5974331"/>
                    <a:ext cx="614052" cy="215872"/>
                    <a:chOff x="1219599" y="5092850"/>
                    <a:chExt cx="685006" cy="240799"/>
                  </a:xfrm>
                </p:grpSpPr>
                <p:grpSp>
                  <p:nvGrpSpPr>
                    <p:cNvPr id="33806" name="Group 49"/>
                    <p:cNvGrpSpPr>
                      <a:grpSpLocks/>
                    </p:cNvGrpSpPr>
                    <p:nvPr/>
                  </p:nvGrpSpPr>
                  <p:grpSpPr bwMode="auto">
                    <a:xfrm rot="6981886">
                      <a:off x="1447801" y="4876845"/>
                      <a:ext cx="228602" cy="685006"/>
                      <a:chOff x="495304" y="4725194"/>
                      <a:chExt cx="228600" cy="685006"/>
                    </a:xfrm>
                  </p:grpSpPr>
                  <p:sp>
                    <p:nvSpPr>
                      <p:cNvPr id="39" name="Oval 38"/>
                      <p:cNvSpPr/>
                      <p:nvPr/>
                    </p:nvSpPr>
                    <p:spPr>
                      <a:xfrm>
                        <a:off x="493605" y="4949206"/>
                        <a:ext cx="223124" cy="229062"/>
                      </a:xfrm>
                      <a:prstGeom prst="ellipse">
                        <a:avLst/>
                      </a:prstGeom>
                      <a:noFill/>
                      <a:ln w="6350"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>
                          <a:defRPr/>
                        </a:pPr>
                        <a:endParaRPr lang="en-US"/>
                      </a:p>
                    </p:txBody>
                  </p:sp>
                  <p:cxnSp>
                    <p:nvCxnSpPr>
                      <p:cNvPr id="40" name="Straight Arrow Connector 39"/>
                      <p:cNvCxnSpPr/>
                      <p:nvPr/>
                    </p:nvCxnSpPr>
                    <p:spPr>
                      <a:xfrm rot="5400000" flipH="1" flipV="1">
                        <a:off x="478594" y="4823830"/>
                        <a:ext cx="233045" cy="1992"/>
                      </a:xfrm>
                      <a:prstGeom prst="straightConnector1">
                        <a:avLst/>
                      </a:prstGeom>
                      <a:ln w="41275">
                        <a:solidFill>
                          <a:schemeClr val="bg1"/>
                        </a:solidFill>
                        <a:tailEnd type="stealth" w="med" len="med"/>
                      </a:ln>
                      <a:effectLst/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42" name="Straight Connector 41"/>
                      <p:cNvCxnSpPr>
                        <a:stCxn id="39" idx="4"/>
                      </p:cNvCxnSpPr>
                      <p:nvPr/>
                    </p:nvCxnSpPr>
                    <p:spPr>
                      <a:xfrm rot="5400000">
                        <a:off x="495410" y="5278826"/>
                        <a:ext cx="227070" cy="1992"/>
                      </a:xfrm>
                      <a:prstGeom prst="line">
                        <a:avLst/>
                      </a:prstGeom>
                      <a:ln w="41275">
                        <a:noFill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cxnSp>
                  <p:nvCxnSpPr>
                    <p:cNvPr id="38" name="Straight Connector 37"/>
                    <p:cNvCxnSpPr/>
                    <p:nvPr/>
                  </p:nvCxnSpPr>
                  <p:spPr>
                    <a:xfrm rot="11486297">
                      <a:off x="1310446" y="5093902"/>
                      <a:ext cx="139429" cy="37851"/>
                    </a:xfrm>
                    <a:prstGeom prst="line">
                      <a:avLst/>
                    </a:prstGeom>
                    <a:ln w="41275">
                      <a:solidFill>
                        <a:schemeClr val="bg1"/>
                      </a:solidFill>
                    </a:ln>
                    <a:effectLst/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sp>
                <p:nvSpPr>
                  <p:cNvPr id="32" name="Text Box 8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2548027" y="5936139"/>
                    <a:ext cx="301829" cy="307110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  <a:effectLst>
                    <a:outerShdw blurRad="12700" dist="12700" dir="2700000" algn="tl" rotWithShape="0">
                      <a:prstClr val="black"/>
                    </a:outerShdw>
                  </a:effectLst>
                </p:spPr>
                <p:txBody>
                  <a:bodyPr>
                    <a:spAutoFit/>
                  </a:bodyPr>
                  <a:lstStyle/>
                  <a:p>
                    <a:pPr>
                      <a:defRPr/>
                    </a:pPr>
                    <a:r>
                      <a:rPr lang="en-US" sz="1400" b="1" dirty="0">
                        <a:solidFill>
                          <a:schemeClr val="bg1">
                            <a:lumMod val="95000"/>
                          </a:schemeClr>
                        </a:solidFill>
                        <a:latin typeface="Monotype Corsiva" pitchFamily="66" charset="0"/>
                        <a:cs typeface="+mn-cs"/>
                      </a:rPr>
                      <a:t>N</a:t>
                    </a:r>
                  </a:p>
                </p:txBody>
              </p:sp>
            </p:grpSp>
          </p:grpSp>
        </p:grpSp>
        <p:sp>
          <p:nvSpPr>
            <p:cNvPr id="33798" name="TextBox 17"/>
            <p:cNvSpPr txBox="1">
              <a:spLocks noChangeArrowheads="1"/>
            </p:cNvSpPr>
            <p:nvPr/>
          </p:nvSpPr>
          <p:spPr bwMode="auto">
            <a:xfrm>
              <a:off x="6058173" y="6151563"/>
              <a:ext cx="1982517" cy="2503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r"/>
              <a:r>
                <a:rPr lang="en-US" sz="1000" dirty="0"/>
                <a:t>Blue Marble Matches Image </a:t>
              </a:r>
              <a:r>
                <a:rPr lang="en-US" sz="1000" dirty="0" smtClean="0"/>
                <a:t>#9</a:t>
              </a:r>
              <a:endParaRPr lang="en-US" sz="1000" dirty="0"/>
            </a:p>
          </p:txBody>
        </p:sp>
      </p:grpSp>
      <p:sp>
        <p:nvSpPr>
          <p:cNvPr id="33796" name="TextBox 22"/>
          <p:cNvSpPr txBox="1">
            <a:spLocks noChangeArrowheads="1"/>
          </p:cNvSpPr>
          <p:nvPr/>
        </p:nvSpPr>
        <p:spPr bwMode="auto">
          <a:xfrm>
            <a:off x="2324100" y="555625"/>
            <a:ext cx="44958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600" b="1" i="1"/>
              <a:t>MARS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818" name="Group 2"/>
          <p:cNvGrpSpPr>
            <a:grpSpLocks/>
          </p:cNvGrpSpPr>
          <p:nvPr/>
        </p:nvGrpSpPr>
        <p:grpSpPr bwMode="auto">
          <a:xfrm>
            <a:off x="631825" y="893763"/>
            <a:ext cx="7880350" cy="5616471"/>
            <a:chOff x="519580" y="625475"/>
            <a:chExt cx="8140700" cy="5801037"/>
          </a:xfrm>
        </p:grpSpPr>
        <p:grpSp>
          <p:nvGrpSpPr>
            <p:cNvPr id="34820" name="Group 1"/>
            <p:cNvGrpSpPr>
              <a:grpSpLocks/>
            </p:cNvGrpSpPr>
            <p:nvPr/>
          </p:nvGrpSpPr>
          <p:grpSpPr bwMode="auto">
            <a:xfrm>
              <a:off x="519580" y="625475"/>
              <a:ext cx="8140700" cy="5781217"/>
              <a:chOff x="469900" y="625475"/>
              <a:chExt cx="8140700" cy="5781217"/>
            </a:xfrm>
          </p:grpSpPr>
          <p:sp>
            <p:nvSpPr>
              <p:cNvPr id="15362" name="TextBox 23"/>
              <p:cNvSpPr txBox="1">
                <a:spLocks noChangeArrowheads="1"/>
              </p:cNvSpPr>
              <p:nvPr/>
            </p:nvSpPr>
            <p:spPr bwMode="auto">
              <a:xfrm>
                <a:off x="484660" y="6152795"/>
                <a:ext cx="995448" cy="25414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r>
                  <a:rPr lang="en-US" sz="1050" dirty="0" smtClean="0"/>
                  <a:t>MOC2-1225a</a:t>
                </a:r>
              </a:p>
            </p:txBody>
          </p:sp>
          <p:grpSp>
            <p:nvGrpSpPr>
              <p:cNvPr id="34823" name="Group 1"/>
              <p:cNvGrpSpPr>
                <a:grpSpLocks/>
              </p:cNvGrpSpPr>
              <p:nvPr/>
            </p:nvGrpSpPr>
            <p:grpSpPr bwMode="auto">
              <a:xfrm>
                <a:off x="469900" y="625475"/>
                <a:ext cx="8140700" cy="5546725"/>
                <a:chOff x="312738" y="438150"/>
                <a:chExt cx="8526462" cy="5810250"/>
              </a:xfrm>
            </p:grpSpPr>
            <p:pic>
              <p:nvPicPr>
                <p:cNvPr id="34824" name="Picture 17" descr="marspage2 numb4cut.jpg"/>
                <p:cNvPicPr>
                  <a:picLocks noChangeAspect="1"/>
                </p:cNvPicPr>
                <p:nvPr/>
              </p:nvPicPr>
              <p:blipFill>
                <a:blip r:embed="rId3"/>
                <a:srcRect/>
                <a:stretch>
                  <a:fillRect/>
                </a:stretch>
              </p:blipFill>
              <p:spPr bwMode="auto">
                <a:xfrm>
                  <a:off x="312738" y="438150"/>
                  <a:ext cx="8526462" cy="581025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cxnSp>
              <p:nvCxnSpPr>
                <p:cNvPr id="21" name="Straight Connector 20"/>
                <p:cNvCxnSpPr/>
                <p:nvPr/>
              </p:nvCxnSpPr>
              <p:spPr bwMode="auto">
                <a:xfrm>
                  <a:off x="441563" y="6001354"/>
                  <a:ext cx="1152549" cy="0"/>
                </a:xfrm>
                <a:prstGeom prst="line">
                  <a:avLst/>
                </a:prstGeom>
                <a:ln w="76200"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4826" name="TextBox 22"/>
                <p:cNvSpPr txBox="1">
                  <a:spLocks noChangeArrowheads="1"/>
                </p:cNvSpPr>
                <p:nvPr/>
              </p:nvSpPr>
              <p:spPr bwMode="auto">
                <a:xfrm>
                  <a:off x="668901" y="5629410"/>
                  <a:ext cx="634455" cy="35812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en-US" sz="1600" b="1">
                      <a:solidFill>
                        <a:schemeClr val="bg1"/>
                      </a:solidFill>
                      <a:latin typeface="Calibri" pitchFamily="34" charset="0"/>
                    </a:rPr>
                    <a:t>2 km</a:t>
                  </a:r>
                </a:p>
              </p:txBody>
            </p:sp>
            <p:grpSp>
              <p:nvGrpSpPr>
                <p:cNvPr id="34827" name="Group 9"/>
                <p:cNvGrpSpPr>
                  <a:grpSpLocks/>
                </p:cNvGrpSpPr>
                <p:nvPr/>
              </p:nvGrpSpPr>
              <p:grpSpPr bwMode="auto">
                <a:xfrm>
                  <a:off x="381000" y="604838"/>
                  <a:ext cx="301625" cy="614362"/>
                  <a:chOff x="2549218" y="5772881"/>
                  <a:chExt cx="301630" cy="614054"/>
                </a:xfrm>
              </p:grpSpPr>
              <p:grpSp>
                <p:nvGrpSpPr>
                  <p:cNvPr id="34828" name="Group 10"/>
                  <p:cNvGrpSpPr>
                    <a:grpSpLocks/>
                  </p:cNvGrpSpPr>
                  <p:nvPr/>
                </p:nvGrpSpPr>
                <p:grpSpPr bwMode="auto">
                  <a:xfrm rot="-6937624">
                    <a:off x="2439591" y="5977439"/>
                    <a:ext cx="614054" cy="204937"/>
                    <a:chOff x="1219599" y="5105047"/>
                    <a:chExt cx="685008" cy="228602"/>
                  </a:xfrm>
                </p:grpSpPr>
                <p:grpSp>
                  <p:nvGrpSpPr>
                    <p:cNvPr id="34830" name="Group 49"/>
                    <p:cNvGrpSpPr>
                      <a:grpSpLocks/>
                    </p:cNvGrpSpPr>
                    <p:nvPr/>
                  </p:nvGrpSpPr>
                  <p:grpSpPr bwMode="auto">
                    <a:xfrm rot="6981886">
                      <a:off x="1447801" y="4876845"/>
                      <a:ext cx="228602" cy="685006"/>
                      <a:chOff x="495304" y="4725194"/>
                      <a:chExt cx="228600" cy="685006"/>
                    </a:xfrm>
                  </p:grpSpPr>
                  <p:sp>
                    <p:nvSpPr>
                      <p:cNvPr id="28" name="Oval 27"/>
                      <p:cNvSpPr/>
                      <p:nvPr/>
                    </p:nvSpPr>
                    <p:spPr>
                      <a:xfrm>
                        <a:off x="495267" y="4951081"/>
                        <a:ext cx="228005" cy="229809"/>
                      </a:xfrm>
                      <a:prstGeom prst="ellipse">
                        <a:avLst/>
                      </a:prstGeom>
                      <a:noFill/>
                      <a:ln w="6350"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>
                          <a:defRPr/>
                        </a:pPr>
                        <a:endParaRPr lang="en-US"/>
                      </a:p>
                    </p:txBody>
                  </p:sp>
                  <p:cxnSp>
                    <p:nvCxnSpPr>
                      <p:cNvPr id="29" name="Straight Arrow Connector 28"/>
                      <p:cNvCxnSpPr/>
                      <p:nvPr/>
                    </p:nvCxnSpPr>
                    <p:spPr>
                      <a:xfrm rot="5400000" flipH="1" flipV="1">
                        <a:off x="482649" y="4824828"/>
                        <a:ext cx="227893" cy="1915"/>
                      </a:xfrm>
                      <a:prstGeom prst="straightConnector1">
                        <a:avLst/>
                      </a:prstGeom>
                      <a:ln w="41275">
                        <a:solidFill>
                          <a:schemeClr val="bg1"/>
                        </a:solidFill>
                        <a:tailEnd type="stealth" w="med" len="med"/>
                      </a:ln>
                      <a:effectLst/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30" name="Straight Connector 29"/>
                      <p:cNvCxnSpPr>
                        <a:stCxn id="28" idx="4"/>
                      </p:cNvCxnSpPr>
                      <p:nvPr/>
                    </p:nvCxnSpPr>
                    <p:spPr>
                      <a:xfrm rot="5400000">
                        <a:off x="497140" y="5281426"/>
                        <a:ext cx="227893" cy="0"/>
                      </a:xfrm>
                      <a:prstGeom prst="line">
                        <a:avLst/>
                      </a:prstGeom>
                      <a:ln w="41275">
                        <a:noFill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cxnSp>
                  <p:nvCxnSpPr>
                    <p:cNvPr id="27" name="Straight Connector 26"/>
                    <p:cNvCxnSpPr/>
                    <p:nvPr/>
                  </p:nvCxnSpPr>
                  <p:spPr>
                    <a:xfrm rot="11486297">
                      <a:off x="1335706" y="5108231"/>
                      <a:ext cx="137885" cy="36404"/>
                    </a:xfrm>
                    <a:prstGeom prst="line">
                      <a:avLst/>
                    </a:prstGeom>
                    <a:ln w="41275">
                      <a:solidFill>
                        <a:schemeClr val="bg1"/>
                      </a:solidFill>
                    </a:ln>
                    <a:effectLst/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sp>
                <p:nvSpPr>
                  <p:cNvPr id="25" name="Text Box 8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2549663" y="5935885"/>
                    <a:ext cx="300596" cy="307290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  <a:effectLst>
                    <a:outerShdw blurRad="12700" dist="12700" dir="2700000" algn="tl" rotWithShape="0">
                      <a:prstClr val="black"/>
                    </a:outerShdw>
                  </a:effectLst>
                </p:spPr>
                <p:txBody>
                  <a:bodyPr>
                    <a:spAutoFit/>
                  </a:bodyPr>
                  <a:lstStyle/>
                  <a:p>
                    <a:pPr>
                      <a:defRPr/>
                    </a:pPr>
                    <a:r>
                      <a:rPr lang="en-US" sz="1400" b="1" dirty="0">
                        <a:solidFill>
                          <a:schemeClr val="bg1">
                            <a:lumMod val="95000"/>
                          </a:schemeClr>
                        </a:solidFill>
                        <a:latin typeface="Monotype Corsiva" pitchFamily="66" charset="0"/>
                        <a:cs typeface="+mn-cs"/>
                      </a:rPr>
                      <a:t>N</a:t>
                    </a:r>
                  </a:p>
                </p:txBody>
              </p:sp>
            </p:grpSp>
          </p:grpSp>
        </p:grpSp>
        <p:sp>
          <p:nvSpPr>
            <p:cNvPr id="34821" name="TextBox 17"/>
            <p:cNvSpPr txBox="1">
              <a:spLocks noChangeArrowheads="1"/>
            </p:cNvSpPr>
            <p:nvPr/>
          </p:nvSpPr>
          <p:spPr bwMode="auto">
            <a:xfrm>
              <a:off x="6568331" y="6172200"/>
              <a:ext cx="2086845" cy="2543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r"/>
              <a:r>
                <a:rPr lang="en-US" sz="1000" dirty="0"/>
                <a:t>Blue Marble Matches Image </a:t>
              </a:r>
              <a:r>
                <a:rPr lang="en-US" sz="1000" dirty="0" smtClean="0"/>
                <a:t>#12</a:t>
              </a:r>
              <a:endParaRPr lang="en-US" sz="1000" dirty="0"/>
            </a:p>
          </p:txBody>
        </p:sp>
      </p:grpSp>
      <p:sp>
        <p:nvSpPr>
          <p:cNvPr id="34819" name="TextBox 21"/>
          <p:cNvSpPr txBox="1">
            <a:spLocks noChangeArrowheads="1"/>
          </p:cNvSpPr>
          <p:nvPr/>
        </p:nvSpPr>
        <p:spPr bwMode="auto">
          <a:xfrm>
            <a:off x="2324100" y="555625"/>
            <a:ext cx="44958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600" b="1" i="1"/>
              <a:t>MARS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842" name="Group 2"/>
          <p:cNvGrpSpPr>
            <a:grpSpLocks/>
          </p:cNvGrpSpPr>
          <p:nvPr/>
        </p:nvGrpSpPr>
        <p:grpSpPr bwMode="auto">
          <a:xfrm>
            <a:off x="1143000" y="850900"/>
            <a:ext cx="6848478" cy="5666173"/>
            <a:chOff x="935038" y="533400"/>
            <a:chExt cx="7283258" cy="6025243"/>
          </a:xfrm>
        </p:grpSpPr>
        <p:grpSp>
          <p:nvGrpSpPr>
            <p:cNvPr id="35844" name="Group 1"/>
            <p:cNvGrpSpPr>
              <a:grpSpLocks/>
            </p:cNvGrpSpPr>
            <p:nvPr/>
          </p:nvGrpSpPr>
          <p:grpSpPr bwMode="auto">
            <a:xfrm>
              <a:off x="935038" y="533400"/>
              <a:ext cx="7273925" cy="6004084"/>
              <a:chOff x="990600" y="533400"/>
              <a:chExt cx="7273925" cy="6004084"/>
            </a:xfrm>
          </p:grpSpPr>
          <p:grpSp>
            <p:nvGrpSpPr>
              <p:cNvPr id="35846" name="Group 1"/>
              <p:cNvGrpSpPr>
                <a:grpSpLocks/>
              </p:cNvGrpSpPr>
              <p:nvPr/>
            </p:nvGrpSpPr>
            <p:grpSpPr bwMode="auto">
              <a:xfrm>
                <a:off x="990600" y="533400"/>
                <a:ext cx="7273925" cy="5757863"/>
                <a:chOff x="685801" y="304799"/>
                <a:chExt cx="8153400" cy="6454259"/>
              </a:xfrm>
            </p:grpSpPr>
            <p:pic>
              <p:nvPicPr>
                <p:cNvPr id="35848" name="Picture 3"/>
                <p:cNvPicPr>
                  <a:picLocks noChangeAspect="1" noChangeArrowheads="1"/>
                </p:cNvPicPr>
                <p:nvPr/>
              </p:nvPicPr>
              <p:blipFill>
                <a:blip r:embed="rId3"/>
                <a:srcRect l="14746" t="12820" r="9239" b="10835"/>
                <a:stretch>
                  <a:fillRect/>
                </a:stretch>
              </p:blipFill>
              <p:spPr bwMode="auto">
                <a:xfrm rot="5400000">
                  <a:off x="1535371" y="-544771"/>
                  <a:ext cx="6454259" cy="815340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sp>
              <p:nvSpPr>
                <p:cNvPr id="35849" name="TextBox 31"/>
                <p:cNvSpPr txBox="1">
                  <a:spLocks noChangeArrowheads="1"/>
                </p:cNvSpPr>
                <p:nvPr/>
              </p:nvSpPr>
              <p:spPr bwMode="auto">
                <a:xfrm>
                  <a:off x="1237725" y="6062851"/>
                  <a:ext cx="796350" cy="37950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en-US" sz="1600" b="1">
                      <a:solidFill>
                        <a:schemeClr val="bg1"/>
                      </a:solidFill>
                      <a:latin typeface="Calibri" pitchFamily="34" charset="0"/>
                    </a:rPr>
                    <a:t>200 m</a:t>
                  </a:r>
                </a:p>
              </p:txBody>
            </p:sp>
            <p:cxnSp>
              <p:nvCxnSpPr>
                <p:cNvPr id="26" name="Straight Connector 25"/>
                <p:cNvCxnSpPr/>
                <p:nvPr/>
              </p:nvCxnSpPr>
              <p:spPr bwMode="auto">
                <a:xfrm>
                  <a:off x="839087" y="6456576"/>
                  <a:ext cx="1512035" cy="0"/>
                </a:xfrm>
                <a:prstGeom prst="line">
                  <a:avLst/>
                </a:prstGeom>
                <a:ln w="76200"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35851" name="Group 4"/>
                <p:cNvGrpSpPr>
                  <a:grpSpLocks/>
                </p:cNvGrpSpPr>
                <p:nvPr/>
              </p:nvGrpSpPr>
              <p:grpSpPr bwMode="auto">
                <a:xfrm>
                  <a:off x="779405" y="437104"/>
                  <a:ext cx="620731" cy="307975"/>
                  <a:chOff x="774953" y="6255083"/>
                  <a:chExt cx="620410" cy="307975"/>
                </a:xfrm>
              </p:grpSpPr>
              <p:grpSp>
                <p:nvGrpSpPr>
                  <p:cNvPr id="35852" name="Group 10"/>
                  <p:cNvGrpSpPr>
                    <a:grpSpLocks/>
                  </p:cNvGrpSpPr>
                  <p:nvPr/>
                </p:nvGrpSpPr>
                <p:grpSpPr bwMode="auto">
                  <a:xfrm rot="-1600816">
                    <a:off x="774953" y="6309560"/>
                    <a:ext cx="620410" cy="211902"/>
                    <a:chOff x="1239112" y="5106427"/>
                    <a:chExt cx="692111" cy="236376"/>
                  </a:xfrm>
                </p:grpSpPr>
                <p:grpSp>
                  <p:nvGrpSpPr>
                    <p:cNvPr id="35854" name="Group 49"/>
                    <p:cNvGrpSpPr>
                      <a:grpSpLocks/>
                    </p:cNvGrpSpPr>
                    <p:nvPr/>
                  </p:nvGrpSpPr>
                  <p:grpSpPr bwMode="auto">
                    <a:xfrm rot="6981886">
                      <a:off x="1470949" y="4882528"/>
                      <a:ext cx="228438" cy="692111"/>
                      <a:chOff x="493417" y="4696873"/>
                      <a:chExt cx="228436" cy="692111"/>
                    </a:xfrm>
                  </p:grpSpPr>
                  <p:sp>
                    <p:nvSpPr>
                      <p:cNvPr id="46" name="Oval 45"/>
                      <p:cNvSpPr/>
                      <p:nvPr/>
                    </p:nvSpPr>
                    <p:spPr>
                      <a:xfrm>
                        <a:off x="486248" y="4978136"/>
                        <a:ext cx="227967" cy="227883"/>
                      </a:xfrm>
                      <a:prstGeom prst="ellipse">
                        <a:avLst/>
                      </a:prstGeom>
                      <a:noFill/>
                      <a:ln w="6350"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>
                          <a:defRPr/>
                        </a:pPr>
                        <a:endParaRPr lang="en-US"/>
                      </a:p>
                    </p:txBody>
                  </p:sp>
                  <p:cxnSp>
                    <p:nvCxnSpPr>
                      <p:cNvPr id="47" name="Straight Arrow Connector 46"/>
                      <p:cNvCxnSpPr/>
                      <p:nvPr/>
                    </p:nvCxnSpPr>
                    <p:spPr>
                      <a:xfrm rot="5400000" flipH="1" flipV="1">
                        <a:off x="485597" y="4834646"/>
                        <a:ext cx="227883" cy="0"/>
                      </a:xfrm>
                      <a:prstGeom prst="straightConnector1">
                        <a:avLst/>
                      </a:prstGeom>
                      <a:ln w="41275">
                        <a:solidFill>
                          <a:schemeClr val="bg1"/>
                        </a:solidFill>
                        <a:tailEnd type="stealth" w="med" len="med"/>
                      </a:ln>
                      <a:effectLst/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48" name="Straight Connector 47"/>
                      <p:cNvCxnSpPr>
                        <a:stCxn id="46" idx="4"/>
                      </p:cNvCxnSpPr>
                      <p:nvPr/>
                    </p:nvCxnSpPr>
                    <p:spPr>
                      <a:xfrm rot="5400000">
                        <a:off x="491558" y="5284116"/>
                        <a:ext cx="225773" cy="2110"/>
                      </a:xfrm>
                      <a:prstGeom prst="line">
                        <a:avLst/>
                      </a:prstGeom>
                      <a:ln w="41275">
                        <a:noFill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cxnSp>
                  <p:nvCxnSpPr>
                    <p:cNvPr id="36" name="Straight Connector 35"/>
                    <p:cNvCxnSpPr/>
                    <p:nvPr/>
                  </p:nvCxnSpPr>
                  <p:spPr>
                    <a:xfrm rot="11486297">
                      <a:off x="1332577" y="5097287"/>
                      <a:ext cx="137152" cy="37995"/>
                    </a:xfrm>
                    <a:prstGeom prst="line">
                      <a:avLst/>
                    </a:prstGeom>
                    <a:ln w="41275">
                      <a:solidFill>
                        <a:schemeClr val="bg1"/>
                      </a:solidFill>
                    </a:ln>
                    <a:effectLst/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sp>
                <p:nvSpPr>
                  <p:cNvPr id="34" name="Text Box 8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870541" y="6255237"/>
                    <a:ext cx="300738" cy="308441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  <a:effectLst>
                    <a:outerShdw blurRad="12700" dist="12700" dir="2700000" algn="tl" rotWithShape="0">
                      <a:prstClr val="black"/>
                    </a:outerShdw>
                  </a:effectLst>
                </p:spPr>
                <p:txBody>
                  <a:bodyPr>
                    <a:spAutoFit/>
                  </a:bodyPr>
                  <a:lstStyle/>
                  <a:p>
                    <a:pPr>
                      <a:defRPr/>
                    </a:pPr>
                    <a:r>
                      <a:rPr lang="en-US" sz="1400" b="1" dirty="0">
                        <a:solidFill>
                          <a:schemeClr val="bg1">
                            <a:lumMod val="95000"/>
                          </a:schemeClr>
                        </a:solidFill>
                        <a:latin typeface="Monotype Corsiva" pitchFamily="66" charset="0"/>
                        <a:cs typeface="+mn-cs"/>
                      </a:rPr>
                      <a:t>N</a:t>
                    </a:r>
                  </a:p>
                </p:txBody>
              </p:sp>
            </p:grpSp>
          </p:grpSp>
          <p:sp>
            <p:nvSpPr>
              <p:cNvPr id="35847" name="TextBox 23"/>
              <p:cNvSpPr txBox="1">
                <a:spLocks noChangeArrowheads="1"/>
              </p:cNvSpPr>
              <p:nvPr/>
            </p:nvSpPr>
            <p:spPr bwMode="auto">
              <a:xfrm>
                <a:off x="990600" y="6291263"/>
                <a:ext cx="873957" cy="24622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1000"/>
                  <a:t>MRO Image</a:t>
                </a:r>
              </a:p>
            </p:txBody>
          </p:sp>
        </p:grpSp>
        <p:sp>
          <p:nvSpPr>
            <p:cNvPr id="35845" name="TextBox 17"/>
            <p:cNvSpPr txBox="1">
              <a:spLocks noChangeArrowheads="1"/>
            </p:cNvSpPr>
            <p:nvPr/>
          </p:nvSpPr>
          <p:spPr bwMode="auto">
            <a:xfrm>
              <a:off x="6069943" y="6296819"/>
              <a:ext cx="2148353" cy="2618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r"/>
              <a:r>
                <a:rPr lang="en-US" sz="1000" dirty="0"/>
                <a:t>Blue Marble Matches Image </a:t>
              </a:r>
              <a:r>
                <a:rPr lang="en-US" sz="1000" dirty="0" smtClean="0"/>
                <a:t>#13</a:t>
              </a:r>
              <a:endParaRPr lang="en-US" sz="1000" dirty="0"/>
            </a:p>
          </p:txBody>
        </p:sp>
      </p:grpSp>
      <p:sp>
        <p:nvSpPr>
          <p:cNvPr id="35843" name="TextBox 20"/>
          <p:cNvSpPr txBox="1">
            <a:spLocks noChangeArrowheads="1"/>
          </p:cNvSpPr>
          <p:nvPr/>
        </p:nvSpPr>
        <p:spPr bwMode="auto">
          <a:xfrm>
            <a:off x="2324100" y="555625"/>
            <a:ext cx="44958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600" b="1" i="1"/>
              <a:t>MARS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866" name="Group 2"/>
          <p:cNvGrpSpPr>
            <a:grpSpLocks/>
          </p:cNvGrpSpPr>
          <p:nvPr/>
        </p:nvGrpSpPr>
        <p:grpSpPr bwMode="auto">
          <a:xfrm>
            <a:off x="554038" y="882650"/>
            <a:ext cx="8035928" cy="5619796"/>
            <a:chOff x="468313" y="747713"/>
            <a:chExt cx="8142290" cy="5694292"/>
          </a:xfrm>
        </p:grpSpPr>
        <p:grpSp>
          <p:nvGrpSpPr>
            <p:cNvPr id="36868" name="Group 1"/>
            <p:cNvGrpSpPr>
              <a:grpSpLocks/>
            </p:cNvGrpSpPr>
            <p:nvPr/>
          </p:nvGrpSpPr>
          <p:grpSpPr bwMode="auto">
            <a:xfrm>
              <a:off x="468313" y="747713"/>
              <a:ext cx="8142287" cy="5688171"/>
              <a:chOff x="468313" y="747713"/>
              <a:chExt cx="8142287" cy="5688171"/>
            </a:xfrm>
          </p:grpSpPr>
          <p:sp>
            <p:nvSpPr>
              <p:cNvPr id="36870" name="TextBox 22"/>
              <p:cNvSpPr txBox="1">
                <a:spLocks noChangeArrowheads="1"/>
              </p:cNvSpPr>
              <p:nvPr/>
            </p:nvSpPr>
            <p:spPr bwMode="auto">
              <a:xfrm>
                <a:off x="468313" y="6189663"/>
                <a:ext cx="833883" cy="24622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1000"/>
                  <a:t>V01695013</a:t>
                </a:r>
              </a:p>
            </p:txBody>
          </p:sp>
          <p:grpSp>
            <p:nvGrpSpPr>
              <p:cNvPr id="36871" name="Group 1"/>
              <p:cNvGrpSpPr>
                <a:grpSpLocks/>
              </p:cNvGrpSpPr>
              <p:nvPr/>
            </p:nvGrpSpPr>
            <p:grpSpPr bwMode="auto">
              <a:xfrm>
                <a:off x="468313" y="747713"/>
                <a:ext cx="8142287" cy="5441950"/>
                <a:chOff x="287338" y="609600"/>
                <a:chExt cx="8551862" cy="5715000"/>
              </a:xfrm>
            </p:grpSpPr>
            <p:pic>
              <p:nvPicPr>
                <p:cNvPr id="36872" name="Picture 17" descr="marspage2 numb6cut.jpg"/>
                <p:cNvPicPr>
                  <a:picLocks noChangeAspect="1"/>
                </p:cNvPicPr>
                <p:nvPr/>
              </p:nvPicPr>
              <p:blipFill>
                <a:blip r:embed="rId3"/>
                <a:srcRect/>
                <a:stretch>
                  <a:fillRect/>
                </a:stretch>
              </p:blipFill>
              <p:spPr bwMode="auto">
                <a:xfrm>
                  <a:off x="287338" y="609600"/>
                  <a:ext cx="8551862" cy="571500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sp>
              <p:nvSpPr>
                <p:cNvPr id="36873" name="TextBox 21"/>
                <p:cNvSpPr txBox="1">
                  <a:spLocks noChangeArrowheads="1"/>
                </p:cNvSpPr>
                <p:nvPr/>
              </p:nvSpPr>
              <p:spPr bwMode="auto">
                <a:xfrm>
                  <a:off x="504190" y="5631838"/>
                  <a:ext cx="599844" cy="33855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en-US" sz="1600" b="1">
                      <a:latin typeface="Calibri" pitchFamily="34" charset="0"/>
                    </a:rPr>
                    <a:t>2 km</a:t>
                  </a:r>
                </a:p>
              </p:txBody>
            </p:sp>
            <p:cxnSp>
              <p:nvCxnSpPr>
                <p:cNvPr id="20" name="Straight Connector 19"/>
                <p:cNvCxnSpPr/>
                <p:nvPr/>
              </p:nvCxnSpPr>
              <p:spPr bwMode="auto">
                <a:xfrm>
                  <a:off x="419113" y="5986492"/>
                  <a:ext cx="817681" cy="0"/>
                </a:xfrm>
                <a:prstGeom prst="line">
                  <a:avLst/>
                </a:prstGeom>
                <a:ln w="762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36875" name="Group 4"/>
                <p:cNvGrpSpPr>
                  <a:grpSpLocks/>
                </p:cNvGrpSpPr>
                <p:nvPr/>
              </p:nvGrpSpPr>
              <p:grpSpPr bwMode="auto">
                <a:xfrm>
                  <a:off x="381001" y="685795"/>
                  <a:ext cx="614044" cy="307952"/>
                  <a:chOff x="2555787" y="5197788"/>
                  <a:chExt cx="614044" cy="307975"/>
                </a:xfrm>
              </p:grpSpPr>
              <p:grpSp>
                <p:nvGrpSpPr>
                  <p:cNvPr id="36876" name="Group 10"/>
                  <p:cNvGrpSpPr>
                    <a:grpSpLocks/>
                  </p:cNvGrpSpPr>
                  <p:nvPr/>
                </p:nvGrpSpPr>
                <p:grpSpPr bwMode="auto">
                  <a:xfrm rot="-1621517">
                    <a:off x="2555787" y="5240738"/>
                    <a:ext cx="614044" cy="204934"/>
                    <a:chOff x="1219599" y="5105047"/>
                    <a:chExt cx="685008" cy="228602"/>
                  </a:xfrm>
                </p:grpSpPr>
                <p:grpSp>
                  <p:nvGrpSpPr>
                    <p:cNvPr id="36878" name="Group 49"/>
                    <p:cNvGrpSpPr>
                      <a:grpSpLocks/>
                    </p:cNvGrpSpPr>
                    <p:nvPr/>
                  </p:nvGrpSpPr>
                  <p:grpSpPr bwMode="auto">
                    <a:xfrm rot="6981886">
                      <a:off x="1447801" y="4876845"/>
                      <a:ext cx="228602" cy="685006"/>
                      <a:chOff x="495304" y="4725194"/>
                      <a:chExt cx="228600" cy="685006"/>
                    </a:xfrm>
                  </p:grpSpPr>
                  <p:sp>
                    <p:nvSpPr>
                      <p:cNvPr id="29" name="Oval 28"/>
                      <p:cNvSpPr/>
                      <p:nvPr/>
                    </p:nvSpPr>
                    <p:spPr>
                      <a:xfrm>
                        <a:off x="492213" y="4971866"/>
                        <a:ext cx="228021" cy="228046"/>
                      </a:xfrm>
                      <a:prstGeom prst="ellipse">
                        <a:avLst/>
                      </a:prstGeom>
                      <a:noFill/>
                      <a:ln w="6350"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>
                          <a:defRPr/>
                        </a:pPr>
                        <a:endParaRPr lang="en-US"/>
                      </a:p>
                    </p:txBody>
                  </p:sp>
                  <p:cxnSp>
                    <p:nvCxnSpPr>
                      <p:cNvPr id="30" name="Straight Arrow Connector 29"/>
                      <p:cNvCxnSpPr/>
                      <p:nvPr/>
                    </p:nvCxnSpPr>
                    <p:spPr>
                      <a:xfrm rot="5400000" flipH="1" flipV="1">
                        <a:off x="481682" y="4852994"/>
                        <a:ext cx="228044" cy="1885"/>
                      </a:xfrm>
                      <a:prstGeom prst="straightConnector1">
                        <a:avLst/>
                      </a:prstGeom>
                      <a:ln w="41275">
                        <a:solidFill>
                          <a:schemeClr val="bg1"/>
                        </a:solidFill>
                        <a:tailEnd type="stealth" w="med" len="med"/>
                      </a:ln>
                      <a:effectLst/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31" name="Straight Connector 30"/>
                      <p:cNvCxnSpPr>
                        <a:stCxn id="29" idx="4"/>
                      </p:cNvCxnSpPr>
                      <p:nvPr/>
                    </p:nvCxnSpPr>
                    <p:spPr>
                      <a:xfrm rot="5400000">
                        <a:off x="502244" y="5276357"/>
                        <a:ext cx="226160" cy="1884"/>
                      </a:xfrm>
                      <a:prstGeom prst="line">
                        <a:avLst/>
                      </a:prstGeom>
                      <a:ln w="41275">
                        <a:noFill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cxnSp>
                  <p:nvCxnSpPr>
                    <p:cNvPr id="28" name="Straight Connector 27"/>
                    <p:cNvCxnSpPr/>
                    <p:nvPr/>
                  </p:nvCxnSpPr>
                  <p:spPr>
                    <a:xfrm rot="11486297">
                      <a:off x="1330345" y="5102670"/>
                      <a:ext cx="139466" cy="37690"/>
                    </a:xfrm>
                    <a:prstGeom prst="line">
                      <a:avLst/>
                    </a:prstGeom>
                    <a:ln w="41275">
                      <a:solidFill>
                        <a:schemeClr val="bg1"/>
                      </a:solidFill>
                    </a:ln>
                    <a:effectLst/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sp>
                <p:nvSpPr>
                  <p:cNvPr id="26" name="Text Box 8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2664855" y="5197610"/>
                    <a:ext cx="300718" cy="307467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  <a:effectLst>
                    <a:outerShdw blurRad="12700" dist="12700" dir="2700000" algn="tl" rotWithShape="0">
                      <a:prstClr val="black"/>
                    </a:outerShdw>
                  </a:effectLst>
                </p:spPr>
                <p:txBody>
                  <a:bodyPr>
                    <a:spAutoFit/>
                  </a:bodyPr>
                  <a:lstStyle/>
                  <a:p>
                    <a:pPr>
                      <a:defRPr/>
                    </a:pPr>
                    <a:r>
                      <a:rPr lang="en-US" sz="1400" b="1" dirty="0">
                        <a:solidFill>
                          <a:schemeClr val="bg1">
                            <a:lumMod val="95000"/>
                          </a:schemeClr>
                        </a:solidFill>
                        <a:latin typeface="Monotype Corsiva" pitchFamily="66" charset="0"/>
                        <a:cs typeface="+mn-cs"/>
                      </a:rPr>
                      <a:t>N</a:t>
                    </a:r>
                  </a:p>
                </p:txBody>
              </p:sp>
            </p:grpSp>
          </p:grpSp>
        </p:grpSp>
        <p:sp>
          <p:nvSpPr>
            <p:cNvPr id="36869" name="TextBox 17"/>
            <p:cNvSpPr txBox="1">
              <a:spLocks noChangeArrowheads="1"/>
            </p:cNvSpPr>
            <p:nvPr/>
          </p:nvSpPr>
          <p:spPr bwMode="auto">
            <a:xfrm>
              <a:off x="6563760" y="6192520"/>
              <a:ext cx="2046843" cy="2494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r"/>
              <a:r>
                <a:rPr lang="en-US" sz="1000" dirty="0"/>
                <a:t>Blue Marble Matches Image </a:t>
              </a:r>
              <a:r>
                <a:rPr lang="en-US" sz="1000" dirty="0" smtClean="0"/>
                <a:t>#14</a:t>
              </a:r>
              <a:endParaRPr lang="en-US" sz="1000" dirty="0"/>
            </a:p>
          </p:txBody>
        </p:sp>
      </p:grpSp>
      <p:sp>
        <p:nvSpPr>
          <p:cNvPr id="36867" name="TextBox 21"/>
          <p:cNvSpPr txBox="1">
            <a:spLocks noChangeArrowheads="1"/>
          </p:cNvSpPr>
          <p:nvPr/>
        </p:nvSpPr>
        <p:spPr bwMode="auto">
          <a:xfrm>
            <a:off x="2324100" y="555625"/>
            <a:ext cx="44958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600" b="1" i="1"/>
              <a:t>MARS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Text Box 4"/>
          <p:cNvSpPr txBox="1">
            <a:spLocks noChangeArrowheads="1"/>
          </p:cNvSpPr>
          <p:nvPr/>
        </p:nvSpPr>
        <p:spPr bwMode="auto">
          <a:xfrm>
            <a:off x="898525" y="5318125"/>
            <a:ext cx="34448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 i="1">
                <a:solidFill>
                  <a:schemeClr val="bg1"/>
                </a:solidFill>
                <a:latin typeface="Monotype Corsiva" pitchFamily="66" charset="0"/>
              </a:rPr>
              <a:t>N</a:t>
            </a:r>
          </a:p>
        </p:txBody>
      </p:sp>
      <p:sp>
        <p:nvSpPr>
          <p:cNvPr id="37891" name="Line 5"/>
          <p:cNvSpPr>
            <a:spLocks noChangeShapeType="1"/>
          </p:cNvSpPr>
          <p:nvPr/>
        </p:nvSpPr>
        <p:spPr bwMode="auto">
          <a:xfrm flipH="1" flipV="1">
            <a:off x="762000" y="5410200"/>
            <a:ext cx="228600" cy="76200"/>
          </a:xfrm>
          <a:prstGeom prst="line">
            <a:avLst/>
          </a:prstGeom>
          <a:noFill/>
          <a:ln w="28575">
            <a:solidFill>
              <a:schemeClr val="bg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grpSp>
        <p:nvGrpSpPr>
          <p:cNvPr id="37892" name="Group 2"/>
          <p:cNvGrpSpPr>
            <a:grpSpLocks/>
          </p:cNvGrpSpPr>
          <p:nvPr/>
        </p:nvGrpSpPr>
        <p:grpSpPr bwMode="auto">
          <a:xfrm>
            <a:off x="1008063" y="884238"/>
            <a:ext cx="7127878" cy="5620739"/>
            <a:chOff x="914400" y="609600"/>
            <a:chExt cx="7345248" cy="5793427"/>
          </a:xfrm>
        </p:grpSpPr>
        <p:grpSp>
          <p:nvGrpSpPr>
            <p:cNvPr id="37894" name="Group 1"/>
            <p:cNvGrpSpPr>
              <a:grpSpLocks/>
            </p:cNvGrpSpPr>
            <p:nvPr/>
          </p:nvGrpSpPr>
          <p:grpSpPr bwMode="auto">
            <a:xfrm>
              <a:off x="914400" y="609600"/>
              <a:ext cx="7327261" cy="5769134"/>
              <a:chOff x="837252" y="609600"/>
              <a:chExt cx="7327261" cy="5769134"/>
            </a:xfrm>
          </p:grpSpPr>
          <p:grpSp>
            <p:nvGrpSpPr>
              <p:cNvPr id="37896" name="Group 2"/>
              <p:cNvGrpSpPr>
                <a:grpSpLocks/>
              </p:cNvGrpSpPr>
              <p:nvPr/>
            </p:nvGrpSpPr>
            <p:grpSpPr bwMode="auto">
              <a:xfrm>
                <a:off x="838200" y="609600"/>
                <a:ext cx="7326313" cy="5522913"/>
                <a:chOff x="747713" y="533400"/>
                <a:chExt cx="7634287" cy="5754688"/>
              </a:xfrm>
            </p:grpSpPr>
            <p:grpSp>
              <p:nvGrpSpPr>
                <p:cNvPr id="37898" name="Group 1"/>
                <p:cNvGrpSpPr>
                  <a:grpSpLocks/>
                </p:cNvGrpSpPr>
                <p:nvPr/>
              </p:nvGrpSpPr>
              <p:grpSpPr bwMode="auto">
                <a:xfrm>
                  <a:off x="747713" y="533400"/>
                  <a:ext cx="7634287" cy="5754688"/>
                  <a:chOff x="747713" y="533400"/>
                  <a:chExt cx="7634287" cy="5754688"/>
                </a:xfrm>
              </p:grpSpPr>
              <p:pic>
                <p:nvPicPr>
                  <p:cNvPr id="37900" name="Picture 17" descr="marspage2 number8.gif"/>
                  <p:cNvPicPr>
                    <a:picLocks noChangeAspect="1"/>
                  </p:cNvPicPr>
                  <p:nvPr/>
                </p:nvPicPr>
                <p:blipFill>
                  <a:blip r:embed="rId3"/>
                  <a:srcRect/>
                  <a:stretch>
                    <a:fillRect/>
                  </a:stretch>
                </p:blipFill>
                <p:spPr bwMode="auto">
                  <a:xfrm>
                    <a:off x="747713" y="533400"/>
                    <a:ext cx="7634287" cy="57546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cxnSp>
                <p:nvCxnSpPr>
                  <p:cNvPr id="18" name="Straight Connector 17"/>
                  <p:cNvCxnSpPr/>
                  <p:nvPr/>
                </p:nvCxnSpPr>
                <p:spPr bwMode="auto">
                  <a:xfrm>
                    <a:off x="992199" y="6021606"/>
                    <a:ext cx="760287" cy="0"/>
                  </a:xfrm>
                  <a:prstGeom prst="line">
                    <a:avLst/>
                  </a:prstGeom>
                  <a:ln w="635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37902" name="TextBox 23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998961" y="5670632"/>
                    <a:ext cx="733673" cy="352804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>
                    <a:spAutoFit/>
                  </a:bodyPr>
                  <a:lstStyle/>
                  <a:p>
                    <a:r>
                      <a:rPr lang="en-US" sz="1600" b="1">
                        <a:solidFill>
                          <a:schemeClr val="bg1"/>
                        </a:solidFill>
                        <a:latin typeface="Calibri" pitchFamily="34" charset="0"/>
                      </a:rPr>
                      <a:t>10 km</a:t>
                    </a:r>
                  </a:p>
                </p:txBody>
              </p:sp>
              <p:grpSp>
                <p:nvGrpSpPr>
                  <p:cNvPr id="37903" name="Group 10"/>
                  <p:cNvGrpSpPr>
                    <a:grpSpLocks/>
                  </p:cNvGrpSpPr>
                  <p:nvPr/>
                </p:nvGrpSpPr>
                <p:grpSpPr bwMode="auto">
                  <a:xfrm rot="-6937624">
                    <a:off x="732384" y="850685"/>
                    <a:ext cx="612775" cy="204934"/>
                    <a:chOff x="1219599" y="5105047"/>
                    <a:chExt cx="685008" cy="228602"/>
                  </a:xfrm>
                </p:grpSpPr>
                <p:grpSp>
                  <p:nvGrpSpPr>
                    <p:cNvPr id="37904" name="Group 49"/>
                    <p:cNvGrpSpPr>
                      <a:grpSpLocks/>
                    </p:cNvGrpSpPr>
                    <p:nvPr/>
                  </p:nvGrpSpPr>
                  <p:grpSpPr bwMode="auto">
                    <a:xfrm rot="6981886">
                      <a:off x="1447801" y="4876845"/>
                      <a:ext cx="228602" cy="685006"/>
                      <a:chOff x="495304" y="4725194"/>
                      <a:chExt cx="228600" cy="685006"/>
                    </a:xfrm>
                  </p:grpSpPr>
                  <p:sp>
                    <p:nvSpPr>
                      <p:cNvPr id="28" name="Oval 27"/>
                      <p:cNvSpPr/>
                      <p:nvPr/>
                    </p:nvSpPr>
                    <p:spPr>
                      <a:xfrm>
                        <a:off x="496800" y="4954853"/>
                        <a:ext cx="228184" cy="224898"/>
                      </a:xfrm>
                      <a:prstGeom prst="ellipse">
                        <a:avLst/>
                      </a:prstGeom>
                      <a:noFill/>
                      <a:ln w="6350"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>
                          <a:defRPr/>
                        </a:pPr>
                        <a:endParaRPr lang="en-US"/>
                      </a:p>
                    </p:txBody>
                  </p:sp>
                  <p:cxnSp>
                    <p:nvCxnSpPr>
                      <p:cNvPr id="29" name="Straight Arrow Connector 28"/>
                      <p:cNvCxnSpPr/>
                      <p:nvPr/>
                    </p:nvCxnSpPr>
                    <p:spPr>
                      <a:xfrm rot="5400000" flipH="1" flipV="1">
                        <a:off x="485886" y="4829195"/>
                        <a:ext cx="226804" cy="1902"/>
                      </a:xfrm>
                      <a:prstGeom prst="straightConnector1">
                        <a:avLst/>
                      </a:prstGeom>
                      <a:ln w="41275">
                        <a:solidFill>
                          <a:schemeClr val="bg1"/>
                        </a:solidFill>
                        <a:tailEnd type="stealth" w="med" len="med"/>
                      </a:ln>
                      <a:effectLst/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30" name="Straight Connector 29"/>
                      <p:cNvCxnSpPr>
                        <a:stCxn id="28" idx="4"/>
                      </p:cNvCxnSpPr>
                      <p:nvPr/>
                    </p:nvCxnSpPr>
                    <p:spPr>
                      <a:xfrm rot="5400000">
                        <a:off x="504036" y="5279760"/>
                        <a:ext cx="224898" cy="1902"/>
                      </a:xfrm>
                      <a:prstGeom prst="line">
                        <a:avLst/>
                      </a:prstGeom>
                      <a:ln w="41275">
                        <a:noFill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cxnSp>
                  <p:nvCxnSpPr>
                    <p:cNvPr id="27" name="Straight Connector 26"/>
                    <p:cNvCxnSpPr/>
                    <p:nvPr/>
                  </p:nvCxnSpPr>
                  <p:spPr>
                    <a:xfrm rot="11486297">
                      <a:off x="1341287" y="5109837"/>
                      <a:ext cx="137226" cy="36130"/>
                    </a:xfrm>
                    <a:prstGeom prst="line">
                      <a:avLst/>
                    </a:prstGeom>
                    <a:ln w="41275">
                      <a:solidFill>
                        <a:schemeClr val="bg1"/>
                      </a:solidFill>
                    </a:ln>
                    <a:effectLst/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</p:grpSp>
            <p:sp>
              <p:nvSpPr>
                <p:cNvPr id="25" name="Text Box 8"/>
                <p:cNvSpPr txBox="1">
                  <a:spLocks noChangeArrowheads="1"/>
                </p:cNvSpPr>
                <p:nvPr/>
              </p:nvSpPr>
              <p:spPr bwMode="auto">
                <a:xfrm>
                  <a:off x="842187" y="807895"/>
                  <a:ext cx="301728" cy="30859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>
                  <a:outerShdw blurRad="12700" dist="12700" dir="2700000" algn="tl" rotWithShape="0">
                    <a:prstClr val="black"/>
                  </a:outerShdw>
                </a:effectLst>
              </p:spPr>
              <p:txBody>
                <a:bodyPr>
                  <a:spAutoFit/>
                </a:bodyPr>
                <a:lstStyle/>
                <a:p>
                  <a:pPr>
                    <a:defRPr/>
                  </a:pPr>
                  <a:r>
                    <a:rPr lang="en-US" sz="1400" b="1" dirty="0">
                      <a:solidFill>
                        <a:schemeClr val="bg1">
                          <a:lumMod val="95000"/>
                        </a:schemeClr>
                      </a:solidFill>
                      <a:latin typeface="Monotype Corsiva" pitchFamily="66" charset="0"/>
                      <a:cs typeface="+mn-cs"/>
                    </a:rPr>
                    <a:t>N</a:t>
                  </a:r>
                </a:p>
              </p:txBody>
            </p:sp>
          </p:grpSp>
          <p:sp>
            <p:nvSpPr>
              <p:cNvPr id="37897" name="TextBox 17"/>
              <p:cNvSpPr txBox="1">
                <a:spLocks noChangeArrowheads="1"/>
              </p:cNvSpPr>
              <p:nvPr/>
            </p:nvSpPr>
            <p:spPr bwMode="auto">
              <a:xfrm>
                <a:off x="837252" y="6132513"/>
                <a:ext cx="922047" cy="24622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1000"/>
                  <a:t>Viking Image</a:t>
                </a:r>
              </a:p>
            </p:txBody>
          </p:sp>
        </p:grpSp>
        <p:sp>
          <p:nvSpPr>
            <p:cNvPr id="37895" name="TextBox 17"/>
            <p:cNvSpPr txBox="1">
              <a:spLocks noChangeArrowheads="1"/>
            </p:cNvSpPr>
            <p:nvPr/>
          </p:nvSpPr>
          <p:spPr bwMode="auto">
            <a:xfrm>
              <a:off x="6177938" y="6149241"/>
              <a:ext cx="2081710" cy="2537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r"/>
              <a:r>
                <a:rPr lang="en-US" sz="1000" dirty="0"/>
                <a:t>Blue Marble Matches Image </a:t>
              </a:r>
              <a:r>
                <a:rPr lang="en-US" sz="1000" dirty="0" smtClean="0"/>
                <a:t>#16</a:t>
              </a:r>
              <a:endParaRPr lang="en-US" sz="1000" dirty="0"/>
            </a:p>
          </p:txBody>
        </p:sp>
      </p:grpSp>
      <p:sp>
        <p:nvSpPr>
          <p:cNvPr id="37893" name="TextBox 22"/>
          <p:cNvSpPr txBox="1">
            <a:spLocks noChangeArrowheads="1"/>
          </p:cNvSpPr>
          <p:nvPr/>
        </p:nvSpPr>
        <p:spPr bwMode="auto">
          <a:xfrm>
            <a:off x="2324100" y="555625"/>
            <a:ext cx="44958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600" b="1" i="1"/>
              <a:t>MARS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14944</TotalTime>
  <Words>92</Words>
  <Application>Microsoft Office PowerPoint</Application>
  <PresentationFormat>On-screen Show (4:3)</PresentationFormat>
  <Paragraphs>42</Paragraphs>
  <Slides>8</Slides>
  <Notes>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Paige Graff</dc:creator>
  <cp:lastModifiedBy>LMIT-ODIN</cp:lastModifiedBy>
  <cp:revision>275</cp:revision>
  <dcterms:created xsi:type="dcterms:W3CDTF">2011-01-12T13:58:00Z</dcterms:created>
  <dcterms:modified xsi:type="dcterms:W3CDTF">2013-05-02T15:40:12Z</dcterms:modified>
</cp:coreProperties>
</file>